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media/image147.jpg" ContentType="image/pn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75"/>
  </p:notesMasterIdLst>
  <p:sldIdLst>
    <p:sldId id="13045" r:id="rId5"/>
    <p:sldId id="13046" r:id="rId6"/>
    <p:sldId id="2076137779" r:id="rId7"/>
    <p:sldId id="2076137780" r:id="rId8"/>
    <p:sldId id="2145706011" r:id="rId9"/>
    <p:sldId id="2076137781" r:id="rId10"/>
    <p:sldId id="2076137782" r:id="rId11"/>
    <p:sldId id="2145705941" r:id="rId12"/>
    <p:sldId id="2076137783" r:id="rId13"/>
    <p:sldId id="2076137784" r:id="rId14"/>
    <p:sldId id="2076137785" r:id="rId15"/>
    <p:sldId id="2145705960" r:id="rId16"/>
    <p:sldId id="2145706008" r:id="rId17"/>
    <p:sldId id="2145706009" r:id="rId18"/>
    <p:sldId id="2145706010" r:id="rId19"/>
    <p:sldId id="2076137787" r:id="rId20"/>
    <p:sldId id="2076137788" r:id="rId21"/>
    <p:sldId id="2145706012" r:id="rId22"/>
    <p:sldId id="2141411078" r:id="rId23"/>
    <p:sldId id="2076137790" r:id="rId24"/>
    <p:sldId id="2076137791" r:id="rId25"/>
    <p:sldId id="2076137793" r:id="rId26"/>
    <p:sldId id="2076137794" r:id="rId27"/>
    <p:sldId id="2145706013" r:id="rId28"/>
    <p:sldId id="2141411087" r:id="rId29"/>
    <p:sldId id="2141411142" r:id="rId30"/>
    <p:sldId id="2145706014" r:id="rId31"/>
    <p:sldId id="2145706015" r:id="rId32"/>
    <p:sldId id="2145706007" r:id="rId33"/>
    <p:sldId id="2141411088" r:id="rId34"/>
    <p:sldId id="2141411105" r:id="rId35"/>
    <p:sldId id="2141411104" r:id="rId36"/>
    <p:sldId id="2141411106" r:id="rId37"/>
    <p:sldId id="2141411107" r:id="rId38"/>
    <p:sldId id="2141411108" r:id="rId39"/>
    <p:sldId id="2141411109" r:id="rId40"/>
    <p:sldId id="2141411110" r:id="rId41"/>
    <p:sldId id="2141411112" r:id="rId42"/>
    <p:sldId id="2141411113" r:id="rId43"/>
    <p:sldId id="2141411114" r:id="rId44"/>
    <p:sldId id="2141411115" r:id="rId45"/>
    <p:sldId id="2141411116" r:id="rId46"/>
    <p:sldId id="2141411117" r:id="rId47"/>
    <p:sldId id="2141411119" r:id="rId48"/>
    <p:sldId id="2141411122" r:id="rId49"/>
    <p:sldId id="2141411118" r:id="rId50"/>
    <p:sldId id="2141411123" r:id="rId51"/>
    <p:sldId id="2141411124" r:id="rId52"/>
    <p:sldId id="2141411127" r:id="rId53"/>
    <p:sldId id="2141411125" r:id="rId54"/>
    <p:sldId id="2141411128" r:id="rId55"/>
    <p:sldId id="2141411129" r:id="rId56"/>
    <p:sldId id="2141411132" r:id="rId57"/>
    <p:sldId id="2141411133" r:id="rId58"/>
    <p:sldId id="2141411134" r:id="rId59"/>
    <p:sldId id="2141411135" r:id="rId60"/>
    <p:sldId id="2141411137" r:id="rId61"/>
    <p:sldId id="2076137796" r:id="rId62"/>
    <p:sldId id="2145706017" r:id="rId63"/>
    <p:sldId id="2145706018" r:id="rId64"/>
    <p:sldId id="2145706019" r:id="rId65"/>
    <p:sldId id="2145706016" r:id="rId66"/>
    <p:sldId id="2076137797" r:id="rId67"/>
    <p:sldId id="2076137799" r:id="rId68"/>
    <p:sldId id="2076137800" r:id="rId69"/>
    <p:sldId id="2145706004" r:id="rId70"/>
    <p:sldId id="2145706006" r:id="rId71"/>
    <p:sldId id="2076137798" r:id="rId72"/>
    <p:sldId id="3136" r:id="rId73"/>
    <p:sldId id="347" r:id="rId74"/>
  </p:sldIdLst>
  <p:sldSz cx="12192000" cy="6858000"/>
  <p:notesSz cx="6858000" cy="9144000"/>
  <p:defaultText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B0E60766-D81F-41E4-969B-204B4EEA67EE}">
          <p14:sldIdLst>
            <p14:sldId id="13045"/>
            <p14:sldId id="13046"/>
            <p14:sldId id="2076137779"/>
            <p14:sldId id="2076137780"/>
            <p14:sldId id="2145706011"/>
            <p14:sldId id="2076137781"/>
            <p14:sldId id="2076137782"/>
            <p14:sldId id="2145705941"/>
            <p14:sldId id="2076137783"/>
            <p14:sldId id="2076137784"/>
            <p14:sldId id="2076137785"/>
            <p14:sldId id="2145705960"/>
            <p14:sldId id="2145706008"/>
            <p14:sldId id="2145706009"/>
            <p14:sldId id="2145706010"/>
            <p14:sldId id="2076137787"/>
            <p14:sldId id="2076137788"/>
            <p14:sldId id="2145706012"/>
            <p14:sldId id="2141411078"/>
            <p14:sldId id="2076137790"/>
            <p14:sldId id="2076137791"/>
            <p14:sldId id="2076137793"/>
            <p14:sldId id="2076137794"/>
            <p14:sldId id="2145706013"/>
            <p14:sldId id="2141411087"/>
            <p14:sldId id="2141411142"/>
            <p14:sldId id="2145706014"/>
            <p14:sldId id="2145706015"/>
            <p14:sldId id="2145706007"/>
            <p14:sldId id="2141411088"/>
            <p14:sldId id="2141411105"/>
            <p14:sldId id="2141411104"/>
            <p14:sldId id="2141411106"/>
            <p14:sldId id="2141411107"/>
            <p14:sldId id="2141411108"/>
            <p14:sldId id="2141411109"/>
            <p14:sldId id="2141411110"/>
            <p14:sldId id="2141411112"/>
            <p14:sldId id="2141411113"/>
            <p14:sldId id="2141411114"/>
            <p14:sldId id="2141411115"/>
            <p14:sldId id="2141411116"/>
            <p14:sldId id="2141411117"/>
            <p14:sldId id="2141411119"/>
            <p14:sldId id="2141411122"/>
            <p14:sldId id="2141411118"/>
            <p14:sldId id="2141411123"/>
            <p14:sldId id="2141411124"/>
            <p14:sldId id="2141411127"/>
            <p14:sldId id="2141411125"/>
            <p14:sldId id="2141411128"/>
            <p14:sldId id="2141411129"/>
            <p14:sldId id="2141411132"/>
            <p14:sldId id="2141411133"/>
            <p14:sldId id="2141411134"/>
            <p14:sldId id="2141411135"/>
            <p14:sldId id="2141411137"/>
            <p14:sldId id="2076137796"/>
            <p14:sldId id="2145706017"/>
            <p14:sldId id="2145706018"/>
            <p14:sldId id="2145706019"/>
            <p14:sldId id="2145706016"/>
            <p14:sldId id="2076137797"/>
            <p14:sldId id="2076137799"/>
            <p14:sldId id="2076137800"/>
            <p14:sldId id="2145706004"/>
            <p14:sldId id="2145706006"/>
            <p14:sldId id="2076137798"/>
            <p14:sldId id="3136"/>
            <p14:sldId id="34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ilvana Salamur" initials="SS" lastIdx="196" clrIdx="0">
    <p:extLst>
      <p:ext uri="{19B8F6BF-5375-455C-9EA6-DF929625EA0E}">
        <p15:presenceInfo xmlns:p15="http://schemas.microsoft.com/office/powerpoint/2012/main" userId="Silvana Salamur" providerId="None"/>
      </p:ext>
    </p:extLst>
  </p:cmAuthor>
  <p:cmAuthor id="2" name="Marleen Leene" initials="ML" lastIdx="447" clrIdx="1">
    <p:extLst>
      <p:ext uri="{19B8F6BF-5375-455C-9EA6-DF929625EA0E}">
        <p15:presenceInfo xmlns:p15="http://schemas.microsoft.com/office/powerpoint/2012/main" userId="S::MLeene@conclusion.nl::83bc959b-2a61-427b-bbba-5aad04e44d08" providerId="AD"/>
      </p:ext>
    </p:extLst>
  </p:cmAuthor>
  <p:cmAuthor id="3" name="Paul Heere" initials="PH" lastIdx="7" clrIdx="2">
    <p:extLst>
      <p:ext uri="{19B8F6BF-5375-455C-9EA6-DF929625EA0E}">
        <p15:presenceInfo xmlns:p15="http://schemas.microsoft.com/office/powerpoint/2012/main" userId="S::paul.heere@conclusion.nl::2fcffd66-b4e1-4b78-93bb-301d11d46d4a" providerId="AD"/>
      </p:ext>
    </p:extLst>
  </p:cmAuthor>
  <p:cmAuthor id="4" name="Charona van Hattem" initials="CvH" lastIdx="25" clrIdx="3">
    <p:extLst>
      <p:ext uri="{19B8F6BF-5375-455C-9EA6-DF929625EA0E}">
        <p15:presenceInfo xmlns:p15="http://schemas.microsoft.com/office/powerpoint/2012/main" userId="S::Charona@pptsolutions.nl::003ce6d8-9873-47a7-b250-3c2076652097" providerId="AD"/>
      </p:ext>
    </p:extLst>
  </p:cmAuthor>
  <p:cmAuthor id="5" name="Silvana Salamur" initials="SS [2]" lastIdx="111" clrIdx="4">
    <p:extLst>
      <p:ext uri="{19B8F6BF-5375-455C-9EA6-DF929625EA0E}">
        <p15:presenceInfo xmlns:p15="http://schemas.microsoft.com/office/powerpoint/2012/main" userId="S::silvana@pptsolutions.nl::3aac54fb-3c7d-4ddc-aed0-f12c2c4488ad" providerId="AD"/>
      </p:ext>
    </p:extLst>
  </p:cmAuthor>
  <p:cmAuthor id="6" name="Naomi Bommezijn" initials="NB" lastIdx="5" clrIdx="5">
    <p:extLst>
      <p:ext uri="{19B8F6BF-5375-455C-9EA6-DF929625EA0E}">
        <p15:presenceInfo xmlns:p15="http://schemas.microsoft.com/office/powerpoint/2012/main" userId="S::naomi@pptsolutions.nl::32f2c752-ca12-4070-92af-d363607302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3399"/>
    <a:srgbClr val="000000"/>
    <a:srgbClr val="E63232"/>
    <a:srgbClr val="F2F2F2"/>
    <a:srgbClr val="48773E"/>
    <a:srgbClr val="00AAC8"/>
    <a:srgbClr val="BC448C"/>
    <a:srgbClr val="FFFFFF"/>
    <a:srgbClr val="FBFBFB"/>
    <a:srgbClr val="F36D2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1542" autoAdjust="0"/>
  </p:normalViewPr>
  <p:slideViewPr>
    <p:cSldViewPr snapToGrid="0">
      <p:cViewPr varScale="1">
        <p:scale>
          <a:sx n="84" d="100"/>
          <a:sy n="84" d="100"/>
        </p:scale>
        <p:origin x="1074" y="102"/>
      </p:cViewPr>
      <p:guideLst/>
    </p:cSldViewPr>
  </p:slideViewPr>
  <p:notesTextViewPr>
    <p:cViewPr>
      <p:scale>
        <a:sx n="1" d="1"/>
        <a:sy n="1" d="1"/>
      </p:scale>
      <p:origin x="0" y="0"/>
    </p:cViewPr>
  </p:notesTextViewPr>
  <p:sorterViewPr>
    <p:cViewPr>
      <p:scale>
        <a:sx n="71" d="100"/>
        <a:sy n="71"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commentAuthors" Target="commentAuthor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6F18D8-A75E-481D-9A1F-FB79089B8F92}"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CA14DD46-7DCE-434F-A147-7AD5E6E1AD79}">
      <dgm:prSet/>
      <dgm:spPr/>
      <dgm:t>
        <a:bodyPr/>
        <a:lstStyle/>
        <a:p>
          <a:r>
            <a:rPr lang="en-US"/>
            <a:t>Linux</a:t>
          </a:r>
        </a:p>
      </dgm:t>
    </dgm:pt>
    <dgm:pt modelId="{62311068-E6C7-4069-ACC0-A0CBA0F7E599}" type="parTrans" cxnId="{1EF29166-6FDC-4DFC-A19A-A264836BD978}">
      <dgm:prSet/>
      <dgm:spPr/>
      <dgm:t>
        <a:bodyPr/>
        <a:lstStyle/>
        <a:p>
          <a:endParaRPr lang="en-US"/>
        </a:p>
      </dgm:t>
    </dgm:pt>
    <dgm:pt modelId="{C836F06E-93B9-4470-8C44-6D04E7140E32}" type="sibTrans" cxnId="{1EF29166-6FDC-4DFC-A19A-A264836BD978}">
      <dgm:prSet/>
      <dgm:spPr/>
      <dgm:t>
        <a:bodyPr/>
        <a:lstStyle/>
        <a:p>
          <a:endParaRPr lang="en-US"/>
        </a:p>
      </dgm:t>
    </dgm:pt>
    <dgm:pt modelId="{04913656-B37A-4AD0-BB5D-7D90912E2B6C}">
      <dgm:prSet/>
      <dgm:spPr/>
      <dgm:t>
        <a:bodyPr/>
        <a:lstStyle/>
        <a:p>
          <a:r>
            <a:rPr lang="en-US"/>
            <a:t>Apache Http Server</a:t>
          </a:r>
        </a:p>
      </dgm:t>
    </dgm:pt>
    <dgm:pt modelId="{3F2AEE0D-461E-46EE-844B-CE8CD0B5D1A2}" type="parTrans" cxnId="{41F1BF89-551F-4197-B50B-C99D86FE89A6}">
      <dgm:prSet/>
      <dgm:spPr/>
      <dgm:t>
        <a:bodyPr/>
        <a:lstStyle/>
        <a:p>
          <a:endParaRPr lang="en-US"/>
        </a:p>
      </dgm:t>
    </dgm:pt>
    <dgm:pt modelId="{63AB2FE8-9538-4BAB-A3DB-C6FC816CFA27}" type="sibTrans" cxnId="{41F1BF89-551F-4197-B50B-C99D86FE89A6}">
      <dgm:prSet/>
      <dgm:spPr/>
      <dgm:t>
        <a:bodyPr/>
        <a:lstStyle/>
        <a:p>
          <a:endParaRPr lang="en-US"/>
        </a:p>
      </dgm:t>
    </dgm:pt>
    <dgm:pt modelId="{0E951739-BE11-4B99-AA84-A6EC3B0D3494}">
      <dgm:prSet/>
      <dgm:spPr/>
      <dgm:t>
        <a:bodyPr/>
        <a:lstStyle/>
        <a:p>
          <a:r>
            <a:rPr lang="en-US" dirty="0"/>
            <a:t>DAPR</a:t>
          </a:r>
        </a:p>
      </dgm:t>
    </dgm:pt>
    <dgm:pt modelId="{4289A4BD-828B-4FB5-B7A9-1BAB04EF7F3D}" type="parTrans" cxnId="{AFE8CFEB-FB02-44DB-A587-EC24F3488480}">
      <dgm:prSet/>
      <dgm:spPr/>
      <dgm:t>
        <a:bodyPr/>
        <a:lstStyle/>
        <a:p>
          <a:endParaRPr lang="en-US"/>
        </a:p>
      </dgm:t>
    </dgm:pt>
    <dgm:pt modelId="{70729C9E-4CD1-423C-8CFC-122F25CD1965}" type="sibTrans" cxnId="{AFE8CFEB-FB02-44DB-A587-EC24F3488480}">
      <dgm:prSet/>
      <dgm:spPr/>
      <dgm:t>
        <a:bodyPr/>
        <a:lstStyle/>
        <a:p>
          <a:endParaRPr lang="en-US"/>
        </a:p>
      </dgm:t>
    </dgm:pt>
    <dgm:pt modelId="{89475D3D-FCAD-40E4-8432-2D481FF6C0D6}">
      <dgm:prSet/>
      <dgm:spPr/>
      <dgm:t>
        <a:bodyPr/>
        <a:lstStyle/>
        <a:p>
          <a:r>
            <a:rPr lang="en-US" dirty="0"/>
            <a:t>git</a:t>
          </a:r>
        </a:p>
      </dgm:t>
    </dgm:pt>
    <dgm:pt modelId="{040DB3F2-DC31-415F-A7A8-9432F38FADA0}" type="parTrans" cxnId="{12889436-3144-4F7D-B0BA-82538931B622}">
      <dgm:prSet/>
      <dgm:spPr/>
      <dgm:t>
        <a:bodyPr/>
        <a:lstStyle/>
        <a:p>
          <a:endParaRPr lang="en-US"/>
        </a:p>
      </dgm:t>
    </dgm:pt>
    <dgm:pt modelId="{4286B985-4DE0-4203-AE36-7C8B0708C532}" type="sibTrans" cxnId="{12889436-3144-4F7D-B0BA-82538931B622}">
      <dgm:prSet/>
      <dgm:spPr/>
      <dgm:t>
        <a:bodyPr/>
        <a:lstStyle/>
        <a:p>
          <a:endParaRPr lang="en-US"/>
        </a:p>
      </dgm:t>
    </dgm:pt>
    <dgm:pt modelId="{B9E27AB3-FF1F-488D-903D-CB6FD93F1728}">
      <dgm:prSet/>
      <dgm:spPr/>
      <dgm:t>
        <a:bodyPr/>
        <a:lstStyle/>
        <a:p>
          <a:r>
            <a:rPr lang="en-US"/>
            <a:t>Hibernate</a:t>
          </a:r>
        </a:p>
      </dgm:t>
    </dgm:pt>
    <dgm:pt modelId="{7D609554-6F46-4550-AFD9-D83297D0CD2C}" type="parTrans" cxnId="{A344A0A5-0821-4D1B-A922-E96BC5184FFC}">
      <dgm:prSet/>
      <dgm:spPr/>
      <dgm:t>
        <a:bodyPr/>
        <a:lstStyle/>
        <a:p>
          <a:endParaRPr lang="en-US"/>
        </a:p>
      </dgm:t>
    </dgm:pt>
    <dgm:pt modelId="{20C8A4EF-C13D-4806-8A99-C1FACFF240F5}" type="sibTrans" cxnId="{A344A0A5-0821-4D1B-A922-E96BC5184FFC}">
      <dgm:prSet/>
      <dgm:spPr/>
      <dgm:t>
        <a:bodyPr/>
        <a:lstStyle/>
        <a:p>
          <a:endParaRPr lang="en-US"/>
        </a:p>
      </dgm:t>
    </dgm:pt>
    <dgm:pt modelId="{8F30CDF2-5589-4280-A6E8-75F2F95C4519}">
      <dgm:prSet/>
      <dgm:spPr/>
      <dgm:t>
        <a:bodyPr/>
        <a:lstStyle/>
        <a:p>
          <a:r>
            <a:rPr lang="en-US"/>
            <a:t>MySQL</a:t>
          </a:r>
        </a:p>
      </dgm:t>
    </dgm:pt>
    <dgm:pt modelId="{F26A195A-EF84-4CDD-AB2F-21ACE719DA89}" type="parTrans" cxnId="{AD328AFE-CAEC-4056-98E1-F2AD61DAD18E}">
      <dgm:prSet/>
      <dgm:spPr/>
      <dgm:t>
        <a:bodyPr/>
        <a:lstStyle/>
        <a:p>
          <a:endParaRPr lang="en-US"/>
        </a:p>
      </dgm:t>
    </dgm:pt>
    <dgm:pt modelId="{0C987A6D-BFA2-439C-BF4D-29941448A8FD}" type="sibTrans" cxnId="{AD328AFE-CAEC-4056-98E1-F2AD61DAD18E}">
      <dgm:prSet/>
      <dgm:spPr/>
      <dgm:t>
        <a:bodyPr/>
        <a:lstStyle/>
        <a:p>
          <a:endParaRPr lang="en-US"/>
        </a:p>
      </dgm:t>
    </dgm:pt>
    <dgm:pt modelId="{3ADFCD9A-9294-4A45-B588-B2CA2D5CE353}">
      <dgm:prSet/>
      <dgm:spPr/>
      <dgm:t>
        <a:bodyPr/>
        <a:lstStyle/>
        <a:p>
          <a:r>
            <a:rPr lang="en-US" dirty="0"/>
            <a:t>Vue</a:t>
          </a:r>
        </a:p>
      </dgm:t>
    </dgm:pt>
    <dgm:pt modelId="{8F389D8B-8819-4176-9042-986313526C9E}" type="parTrans" cxnId="{9A156EBE-82A2-4D2B-AE51-DED60185B8BC}">
      <dgm:prSet/>
      <dgm:spPr/>
      <dgm:t>
        <a:bodyPr/>
        <a:lstStyle/>
        <a:p>
          <a:endParaRPr lang="en-US"/>
        </a:p>
      </dgm:t>
    </dgm:pt>
    <dgm:pt modelId="{A34EE662-B141-406D-BFC8-7C68B8D12DCD}" type="sibTrans" cxnId="{9A156EBE-82A2-4D2B-AE51-DED60185B8BC}">
      <dgm:prSet/>
      <dgm:spPr/>
      <dgm:t>
        <a:bodyPr/>
        <a:lstStyle/>
        <a:p>
          <a:endParaRPr lang="en-US"/>
        </a:p>
      </dgm:t>
    </dgm:pt>
    <dgm:pt modelId="{BD93C641-FD5C-4E17-AEAD-CA9A404612FD}">
      <dgm:prSet/>
      <dgm:spPr/>
      <dgm:t>
        <a:bodyPr/>
        <a:lstStyle/>
        <a:p>
          <a:r>
            <a:rPr lang="en-US" dirty="0"/>
            <a:t>Hadoop</a:t>
          </a:r>
        </a:p>
      </dgm:t>
    </dgm:pt>
    <dgm:pt modelId="{160721CE-1144-4BEE-9786-A4E762EE117E}" type="parTrans" cxnId="{5BDD3362-DAE1-450F-B64F-503874B8EE2E}">
      <dgm:prSet/>
      <dgm:spPr/>
      <dgm:t>
        <a:bodyPr/>
        <a:lstStyle/>
        <a:p>
          <a:endParaRPr lang="en-US"/>
        </a:p>
      </dgm:t>
    </dgm:pt>
    <dgm:pt modelId="{371FF0B8-2207-4451-9556-21567D3D4E3F}" type="sibTrans" cxnId="{5BDD3362-DAE1-450F-B64F-503874B8EE2E}">
      <dgm:prSet/>
      <dgm:spPr/>
      <dgm:t>
        <a:bodyPr/>
        <a:lstStyle/>
        <a:p>
          <a:endParaRPr lang="en-US"/>
        </a:p>
      </dgm:t>
    </dgm:pt>
    <dgm:pt modelId="{F92DD729-5697-406A-B23A-A3571E8D649A}">
      <dgm:prSet/>
      <dgm:spPr/>
      <dgm:t>
        <a:bodyPr/>
        <a:lstStyle/>
        <a:p>
          <a:r>
            <a:rPr lang="en-US"/>
            <a:t>Maven</a:t>
          </a:r>
        </a:p>
      </dgm:t>
    </dgm:pt>
    <dgm:pt modelId="{C8E2E10B-1CF5-4182-A83C-01050C47B305}" type="parTrans" cxnId="{30ED0971-9770-4E61-90EF-15F462F704E6}">
      <dgm:prSet/>
      <dgm:spPr/>
      <dgm:t>
        <a:bodyPr/>
        <a:lstStyle/>
        <a:p>
          <a:endParaRPr lang="en-US"/>
        </a:p>
      </dgm:t>
    </dgm:pt>
    <dgm:pt modelId="{30F1B426-9CB8-47C8-BD9E-EE489CA315EB}" type="sibTrans" cxnId="{30ED0971-9770-4E61-90EF-15F462F704E6}">
      <dgm:prSet/>
      <dgm:spPr/>
      <dgm:t>
        <a:bodyPr/>
        <a:lstStyle/>
        <a:p>
          <a:endParaRPr lang="en-US"/>
        </a:p>
      </dgm:t>
    </dgm:pt>
    <dgm:pt modelId="{C4EB2B03-FDE9-43CD-A81B-34F7882C9FAE}">
      <dgm:prSet/>
      <dgm:spPr/>
      <dgm:t>
        <a:bodyPr/>
        <a:lstStyle/>
        <a:p>
          <a:r>
            <a:rPr lang="en-US" strike="noStrike" dirty="0" err="1"/>
            <a:t>Wordpress</a:t>
          </a:r>
          <a:endParaRPr lang="en-US" strike="noStrike" dirty="0"/>
        </a:p>
      </dgm:t>
    </dgm:pt>
    <dgm:pt modelId="{C131A380-1FE0-4F4A-872A-1BD4CDA3759D}" type="parTrans" cxnId="{40767EB3-6A4A-4530-859B-E8577232046E}">
      <dgm:prSet/>
      <dgm:spPr/>
      <dgm:t>
        <a:bodyPr/>
        <a:lstStyle/>
        <a:p>
          <a:endParaRPr lang="en-US"/>
        </a:p>
      </dgm:t>
    </dgm:pt>
    <dgm:pt modelId="{A0704981-E5C1-4037-B47E-8D674B22845F}" type="sibTrans" cxnId="{40767EB3-6A4A-4530-859B-E8577232046E}">
      <dgm:prSet/>
      <dgm:spPr/>
      <dgm:t>
        <a:bodyPr/>
        <a:lstStyle/>
        <a:p>
          <a:endParaRPr lang="en-US"/>
        </a:p>
      </dgm:t>
    </dgm:pt>
    <dgm:pt modelId="{78D0D941-EA78-473C-B3B4-7241FEE46085}">
      <dgm:prSet/>
      <dgm:spPr/>
      <dgm:t>
        <a:bodyPr/>
        <a:lstStyle/>
        <a:p>
          <a:r>
            <a:rPr lang="en-US"/>
            <a:t>JUnit</a:t>
          </a:r>
        </a:p>
      </dgm:t>
    </dgm:pt>
    <dgm:pt modelId="{D240D237-16B6-451A-BEB6-135A816E2E33}" type="parTrans" cxnId="{DF1088BD-97F0-40EF-A45F-2ED425BC139E}">
      <dgm:prSet/>
      <dgm:spPr/>
      <dgm:t>
        <a:bodyPr/>
        <a:lstStyle/>
        <a:p>
          <a:endParaRPr lang="en-US"/>
        </a:p>
      </dgm:t>
    </dgm:pt>
    <dgm:pt modelId="{61B52347-EF4C-44B7-A3A6-C33B80BB4313}" type="sibTrans" cxnId="{DF1088BD-97F0-40EF-A45F-2ED425BC139E}">
      <dgm:prSet/>
      <dgm:spPr/>
      <dgm:t>
        <a:bodyPr/>
        <a:lstStyle/>
        <a:p>
          <a:endParaRPr lang="en-US"/>
        </a:p>
      </dgm:t>
    </dgm:pt>
    <dgm:pt modelId="{DDF52A50-4166-41A7-B7A4-93EB38D1862B}">
      <dgm:prSet/>
      <dgm:spPr/>
      <dgm:t>
        <a:bodyPr/>
        <a:lstStyle/>
        <a:p>
          <a:r>
            <a:rPr lang="en-US" dirty="0"/>
            <a:t>Spring Boot</a:t>
          </a:r>
        </a:p>
      </dgm:t>
    </dgm:pt>
    <dgm:pt modelId="{D752D80B-875A-417F-AD92-40302B9025A7}" type="parTrans" cxnId="{E82FF7DD-89E6-49C0-9B4F-353A81DDF608}">
      <dgm:prSet/>
      <dgm:spPr/>
      <dgm:t>
        <a:bodyPr/>
        <a:lstStyle/>
        <a:p>
          <a:endParaRPr lang="en-US"/>
        </a:p>
      </dgm:t>
    </dgm:pt>
    <dgm:pt modelId="{ECEEA21B-5802-4722-B13F-F8224A18BBDE}" type="sibTrans" cxnId="{E82FF7DD-89E6-49C0-9B4F-353A81DDF608}">
      <dgm:prSet/>
      <dgm:spPr/>
      <dgm:t>
        <a:bodyPr/>
        <a:lstStyle/>
        <a:p>
          <a:endParaRPr lang="en-US"/>
        </a:p>
      </dgm:t>
    </dgm:pt>
    <dgm:pt modelId="{C803AFFD-4A4A-49D9-B6EF-1D208FCDA2FD}">
      <dgm:prSet/>
      <dgm:spPr/>
      <dgm:t>
        <a:bodyPr/>
        <a:lstStyle/>
        <a:p>
          <a:r>
            <a:rPr lang="en-US"/>
            <a:t>Log4J</a:t>
          </a:r>
        </a:p>
      </dgm:t>
    </dgm:pt>
    <dgm:pt modelId="{DE1EA119-F69E-4749-B6EC-195CB9499413}" type="parTrans" cxnId="{5AB860F7-5635-434C-A49D-F2BBA64CC596}">
      <dgm:prSet/>
      <dgm:spPr/>
      <dgm:t>
        <a:bodyPr/>
        <a:lstStyle/>
        <a:p>
          <a:endParaRPr lang="en-US"/>
        </a:p>
      </dgm:t>
    </dgm:pt>
    <dgm:pt modelId="{35D1A45C-29AD-4B47-93B1-C276DFBFB4F2}" type="sibTrans" cxnId="{5AB860F7-5635-434C-A49D-F2BBA64CC596}">
      <dgm:prSet/>
      <dgm:spPr/>
      <dgm:t>
        <a:bodyPr/>
        <a:lstStyle/>
        <a:p>
          <a:endParaRPr lang="en-US"/>
        </a:p>
      </dgm:t>
    </dgm:pt>
    <dgm:pt modelId="{3EC4CB50-E815-4340-AE38-6ACD883F385B}">
      <dgm:prSet/>
      <dgm:spPr/>
      <dgm:t>
        <a:bodyPr/>
        <a:lstStyle/>
        <a:p>
          <a:r>
            <a:rPr lang="en-US"/>
            <a:t>Wordpress</a:t>
          </a:r>
        </a:p>
      </dgm:t>
    </dgm:pt>
    <dgm:pt modelId="{7DF918A9-B2D8-4208-9BD9-C5A1BCA72D45}" type="parTrans" cxnId="{12109B1D-16D9-436A-BF2F-A0F6A945F620}">
      <dgm:prSet/>
      <dgm:spPr/>
      <dgm:t>
        <a:bodyPr/>
        <a:lstStyle/>
        <a:p>
          <a:endParaRPr lang="en-US"/>
        </a:p>
      </dgm:t>
    </dgm:pt>
    <dgm:pt modelId="{4F614EF2-4D9B-4F0D-AD9D-36B82B7B00A2}" type="sibTrans" cxnId="{12109B1D-16D9-436A-BF2F-A0F6A945F620}">
      <dgm:prSet/>
      <dgm:spPr/>
      <dgm:t>
        <a:bodyPr/>
        <a:lstStyle/>
        <a:p>
          <a:endParaRPr lang="en-US"/>
        </a:p>
      </dgm:t>
    </dgm:pt>
    <dgm:pt modelId="{7FAEEDC4-376E-47C8-9B60-F100C2144F9C}">
      <dgm:prSet/>
      <dgm:spPr/>
      <dgm:t>
        <a:bodyPr/>
        <a:lstStyle/>
        <a:p>
          <a:r>
            <a:rPr lang="en-US"/>
            <a:t>Kubernetes</a:t>
          </a:r>
        </a:p>
      </dgm:t>
    </dgm:pt>
    <dgm:pt modelId="{B2162327-A1E8-4D4C-88AA-1A2E8ED8E2FF}" type="parTrans" cxnId="{E052DA55-9357-467B-9291-1AB400EFCBDC}">
      <dgm:prSet/>
      <dgm:spPr/>
      <dgm:t>
        <a:bodyPr/>
        <a:lstStyle/>
        <a:p>
          <a:endParaRPr lang="en-US"/>
        </a:p>
      </dgm:t>
    </dgm:pt>
    <dgm:pt modelId="{EDBDEFB0-F830-4753-B98F-8A112BDA183D}" type="sibTrans" cxnId="{E052DA55-9357-467B-9291-1AB400EFCBDC}">
      <dgm:prSet/>
      <dgm:spPr/>
      <dgm:t>
        <a:bodyPr/>
        <a:lstStyle/>
        <a:p>
          <a:endParaRPr lang="en-US"/>
        </a:p>
      </dgm:t>
    </dgm:pt>
    <dgm:pt modelId="{33B0AB2D-1105-407C-938E-7892B6140416}">
      <dgm:prSet/>
      <dgm:spPr/>
      <dgm:t>
        <a:bodyPr/>
        <a:lstStyle/>
        <a:p>
          <a:r>
            <a:rPr lang="en-US"/>
            <a:t>Apache Kafka</a:t>
          </a:r>
        </a:p>
      </dgm:t>
    </dgm:pt>
    <dgm:pt modelId="{D471449A-B130-41CD-A2E7-129C2CCDBF12}" type="parTrans" cxnId="{C050A39E-07E5-4A8B-A1EB-63F1139F2C66}">
      <dgm:prSet/>
      <dgm:spPr/>
      <dgm:t>
        <a:bodyPr/>
        <a:lstStyle/>
        <a:p>
          <a:endParaRPr lang="en-US"/>
        </a:p>
      </dgm:t>
    </dgm:pt>
    <dgm:pt modelId="{442EAA0C-410F-4A85-9D5D-6B051A83A62F}" type="sibTrans" cxnId="{C050A39E-07E5-4A8B-A1EB-63F1139F2C66}">
      <dgm:prSet/>
      <dgm:spPr/>
      <dgm:t>
        <a:bodyPr/>
        <a:lstStyle/>
        <a:p>
          <a:endParaRPr lang="en-US"/>
        </a:p>
      </dgm:t>
    </dgm:pt>
    <dgm:pt modelId="{8562B564-49AB-4050-AFCB-2838F095C626}">
      <dgm:prSet/>
      <dgm:spPr/>
      <dgm:t>
        <a:bodyPr/>
        <a:lstStyle/>
        <a:p>
          <a:r>
            <a:rPr lang="en-US" dirty="0"/>
            <a:t>Apache Spark</a:t>
          </a:r>
        </a:p>
      </dgm:t>
    </dgm:pt>
    <dgm:pt modelId="{4D67718B-A546-4AE1-A23C-AD3A00559EAB}" type="parTrans" cxnId="{CD56B1E3-8920-4EDE-A9CC-7B29EE76CC80}">
      <dgm:prSet/>
      <dgm:spPr/>
      <dgm:t>
        <a:bodyPr/>
        <a:lstStyle/>
        <a:p>
          <a:endParaRPr lang="en-US"/>
        </a:p>
      </dgm:t>
    </dgm:pt>
    <dgm:pt modelId="{C462980F-0ACA-4968-A9BA-D577452BE42B}" type="sibTrans" cxnId="{CD56B1E3-8920-4EDE-A9CC-7B29EE76CC80}">
      <dgm:prSet/>
      <dgm:spPr/>
      <dgm:t>
        <a:bodyPr/>
        <a:lstStyle/>
        <a:p>
          <a:endParaRPr lang="en-US"/>
        </a:p>
      </dgm:t>
    </dgm:pt>
    <dgm:pt modelId="{F310DED3-4C4B-4B3C-9261-86842438CE75}">
      <dgm:prSet/>
      <dgm:spPr/>
      <dgm:t>
        <a:bodyPr/>
        <a:lstStyle/>
        <a:p>
          <a:r>
            <a:rPr lang="en-US" dirty="0"/>
            <a:t>VS Code</a:t>
          </a:r>
        </a:p>
      </dgm:t>
    </dgm:pt>
    <dgm:pt modelId="{3ABB0D99-0A85-4A43-A1B7-357570C94AD0}" type="parTrans" cxnId="{759BE20D-8AE3-4390-8C72-01E7AD85DDE4}">
      <dgm:prSet/>
      <dgm:spPr/>
      <dgm:t>
        <a:bodyPr/>
        <a:lstStyle/>
        <a:p>
          <a:endParaRPr lang="en-US"/>
        </a:p>
      </dgm:t>
    </dgm:pt>
    <dgm:pt modelId="{A5613307-64BC-4A26-951D-B8DD5F17E470}" type="sibTrans" cxnId="{759BE20D-8AE3-4390-8C72-01E7AD85DDE4}">
      <dgm:prSet/>
      <dgm:spPr/>
      <dgm:t>
        <a:bodyPr/>
        <a:lstStyle/>
        <a:p>
          <a:endParaRPr lang="en-US"/>
        </a:p>
      </dgm:t>
    </dgm:pt>
    <dgm:pt modelId="{C57550C5-7E5F-4E33-B53B-0813AE2C9E94}">
      <dgm:prSet/>
      <dgm:spPr/>
      <dgm:t>
        <a:bodyPr/>
        <a:lstStyle/>
        <a:p>
          <a:r>
            <a:rPr lang="en-US" dirty="0"/>
            <a:t>Eclipse</a:t>
          </a:r>
        </a:p>
      </dgm:t>
    </dgm:pt>
    <dgm:pt modelId="{FB8293BB-B05F-4583-8F66-C9E77320964E}" type="parTrans" cxnId="{061D8E02-AB52-46DD-A540-CCD3252D71C1}">
      <dgm:prSet/>
      <dgm:spPr/>
      <dgm:t>
        <a:bodyPr/>
        <a:lstStyle/>
        <a:p>
          <a:endParaRPr lang="en-US"/>
        </a:p>
      </dgm:t>
    </dgm:pt>
    <dgm:pt modelId="{CF0DAF05-5786-4999-9446-340807A1EE89}" type="sibTrans" cxnId="{061D8E02-AB52-46DD-A540-CCD3252D71C1}">
      <dgm:prSet/>
      <dgm:spPr/>
      <dgm:t>
        <a:bodyPr/>
        <a:lstStyle/>
        <a:p>
          <a:endParaRPr lang="en-US"/>
        </a:p>
      </dgm:t>
    </dgm:pt>
    <dgm:pt modelId="{79300BA2-E385-4BC7-96E8-735A0BC3B0FF}">
      <dgm:prSet/>
      <dgm:spPr/>
      <dgm:t>
        <a:bodyPr/>
        <a:lstStyle/>
        <a:p>
          <a:r>
            <a:rPr lang="en-US" dirty="0"/>
            <a:t>Wikipedia</a:t>
          </a:r>
        </a:p>
      </dgm:t>
    </dgm:pt>
    <dgm:pt modelId="{4F587701-F2FC-4C6F-ACC0-925A2E65B232}" type="parTrans" cxnId="{895592CC-1C18-4F33-9F39-964D2B0E051C}">
      <dgm:prSet/>
      <dgm:spPr/>
      <dgm:t>
        <a:bodyPr/>
        <a:lstStyle/>
        <a:p>
          <a:endParaRPr lang="en-US"/>
        </a:p>
      </dgm:t>
    </dgm:pt>
    <dgm:pt modelId="{4373DD4E-0F01-45AE-9089-57C7AFD58F6B}" type="sibTrans" cxnId="{895592CC-1C18-4F33-9F39-964D2B0E051C}">
      <dgm:prSet/>
      <dgm:spPr/>
      <dgm:t>
        <a:bodyPr/>
        <a:lstStyle/>
        <a:p>
          <a:endParaRPr lang="en-US"/>
        </a:p>
      </dgm:t>
    </dgm:pt>
    <dgm:pt modelId="{FBD2125B-997A-41D9-80EA-ECC44F4243F4}">
      <dgm:prSet/>
      <dgm:spPr/>
      <dgm:t>
        <a:bodyPr/>
        <a:lstStyle/>
        <a:p>
          <a:r>
            <a:rPr lang="en-US" dirty="0"/>
            <a:t>Ubuntu</a:t>
          </a:r>
        </a:p>
      </dgm:t>
    </dgm:pt>
    <dgm:pt modelId="{AB7C846A-299B-4ABD-91B7-AAE22C10176A}" type="parTrans" cxnId="{4A802AD4-3DC1-420B-9469-990CE6197F41}">
      <dgm:prSet/>
      <dgm:spPr/>
      <dgm:t>
        <a:bodyPr/>
        <a:lstStyle/>
        <a:p>
          <a:endParaRPr lang="en-US"/>
        </a:p>
      </dgm:t>
    </dgm:pt>
    <dgm:pt modelId="{806ABBB9-C93B-4EB8-9A12-FAE46934BFD0}" type="sibTrans" cxnId="{4A802AD4-3DC1-420B-9469-990CE6197F41}">
      <dgm:prSet/>
      <dgm:spPr/>
      <dgm:t>
        <a:bodyPr/>
        <a:lstStyle/>
        <a:p>
          <a:endParaRPr lang="en-US"/>
        </a:p>
      </dgm:t>
    </dgm:pt>
    <dgm:pt modelId="{2209E279-D72B-41A9-B303-C9112C1EEE10}">
      <dgm:prSet/>
      <dgm:spPr/>
      <dgm:t>
        <a:bodyPr/>
        <a:lstStyle/>
        <a:p>
          <a:r>
            <a:rPr lang="en-US" dirty="0"/>
            <a:t>Firefox</a:t>
          </a:r>
        </a:p>
      </dgm:t>
    </dgm:pt>
    <dgm:pt modelId="{41FC6732-15C4-4F7A-920E-6AE2BC1F5A92}" type="parTrans" cxnId="{5F1C7175-BE31-4149-A1C4-85A2F140F8C3}">
      <dgm:prSet/>
      <dgm:spPr/>
      <dgm:t>
        <a:bodyPr/>
        <a:lstStyle/>
        <a:p>
          <a:endParaRPr lang="en-US"/>
        </a:p>
      </dgm:t>
    </dgm:pt>
    <dgm:pt modelId="{9824086B-AE3D-49A3-B7E7-2B65BB097716}" type="sibTrans" cxnId="{5F1C7175-BE31-4149-A1C4-85A2F140F8C3}">
      <dgm:prSet/>
      <dgm:spPr/>
      <dgm:t>
        <a:bodyPr/>
        <a:lstStyle/>
        <a:p>
          <a:endParaRPr lang="en-US"/>
        </a:p>
      </dgm:t>
    </dgm:pt>
    <dgm:pt modelId="{0C2F8A29-EFEC-4985-99F1-12BE3A43719A}">
      <dgm:prSet/>
      <dgm:spPr/>
      <dgm:t>
        <a:bodyPr/>
        <a:lstStyle/>
        <a:p>
          <a:r>
            <a:rPr lang="en-US" dirty="0"/>
            <a:t>Magento</a:t>
          </a:r>
        </a:p>
      </dgm:t>
    </dgm:pt>
    <dgm:pt modelId="{53E9EB50-9164-4E57-AFD0-7717D2B43DA5}" type="parTrans" cxnId="{330F0AC7-8B08-470E-88C5-B62B78AB9488}">
      <dgm:prSet/>
      <dgm:spPr/>
      <dgm:t>
        <a:bodyPr/>
        <a:lstStyle/>
        <a:p>
          <a:endParaRPr lang="en-US"/>
        </a:p>
      </dgm:t>
    </dgm:pt>
    <dgm:pt modelId="{8687B66D-0E1A-49C9-90B0-8C3A5B9D70CB}" type="sibTrans" cxnId="{330F0AC7-8B08-470E-88C5-B62B78AB9488}">
      <dgm:prSet/>
      <dgm:spPr/>
      <dgm:t>
        <a:bodyPr/>
        <a:lstStyle/>
        <a:p>
          <a:endParaRPr lang="en-US"/>
        </a:p>
      </dgm:t>
    </dgm:pt>
    <dgm:pt modelId="{72FB145C-0945-4726-A322-2EA0C2837A52}">
      <dgm:prSet/>
      <dgm:spPr/>
      <dgm:t>
        <a:bodyPr/>
        <a:lstStyle/>
        <a:p>
          <a:r>
            <a:rPr lang="en-US" dirty="0"/>
            <a:t>Python</a:t>
          </a:r>
        </a:p>
      </dgm:t>
    </dgm:pt>
    <dgm:pt modelId="{BE48792E-3752-4AFF-9A44-E7BC2E0791C8}" type="parTrans" cxnId="{CBF57E97-BFE5-421C-8353-0F69C5806A7D}">
      <dgm:prSet/>
      <dgm:spPr/>
      <dgm:t>
        <a:bodyPr/>
        <a:lstStyle/>
        <a:p>
          <a:endParaRPr lang="en-US"/>
        </a:p>
      </dgm:t>
    </dgm:pt>
    <dgm:pt modelId="{1CE11881-A1EE-40AD-96B7-525544421FED}" type="sibTrans" cxnId="{CBF57E97-BFE5-421C-8353-0F69C5806A7D}">
      <dgm:prSet/>
      <dgm:spPr/>
      <dgm:t>
        <a:bodyPr/>
        <a:lstStyle/>
        <a:p>
          <a:endParaRPr lang="en-US"/>
        </a:p>
      </dgm:t>
    </dgm:pt>
    <dgm:pt modelId="{DF713AB2-4F45-4A07-8BD7-E1EF8C70E28C}">
      <dgm:prSet/>
      <dgm:spPr/>
      <dgm:t>
        <a:bodyPr/>
        <a:lstStyle/>
        <a:p>
          <a:r>
            <a:rPr lang="en-US" dirty="0"/>
            <a:t>OpenOffice</a:t>
          </a:r>
        </a:p>
      </dgm:t>
    </dgm:pt>
    <dgm:pt modelId="{5953E1A7-CEB0-4EC3-A7CF-2649BE266EE6}" type="parTrans" cxnId="{334B2ADB-B5F1-41C8-96CE-5945786A1CCB}">
      <dgm:prSet/>
      <dgm:spPr/>
      <dgm:t>
        <a:bodyPr/>
        <a:lstStyle/>
        <a:p>
          <a:endParaRPr lang="en-US"/>
        </a:p>
      </dgm:t>
    </dgm:pt>
    <dgm:pt modelId="{16B71C43-F088-4C77-B8B2-A5875719A3AE}" type="sibTrans" cxnId="{334B2ADB-B5F1-41C8-96CE-5945786A1CCB}">
      <dgm:prSet/>
      <dgm:spPr/>
      <dgm:t>
        <a:bodyPr/>
        <a:lstStyle/>
        <a:p>
          <a:endParaRPr lang="en-US"/>
        </a:p>
      </dgm:t>
    </dgm:pt>
    <dgm:pt modelId="{82D96ECE-49C6-4CAF-B7DE-431A4E41A13E}" type="pres">
      <dgm:prSet presAssocID="{366F18D8-A75E-481D-9A1F-FB79089B8F92}" presName="diagram" presStyleCnt="0">
        <dgm:presLayoutVars>
          <dgm:dir/>
          <dgm:resizeHandles val="exact"/>
        </dgm:presLayoutVars>
      </dgm:prSet>
      <dgm:spPr/>
    </dgm:pt>
    <dgm:pt modelId="{C64359D1-5F7B-4BCE-B2DC-41EA6E36AAC5}" type="pres">
      <dgm:prSet presAssocID="{CA14DD46-7DCE-434F-A147-7AD5E6E1AD79}" presName="node" presStyleLbl="node1" presStyleIdx="0" presStyleCnt="25">
        <dgm:presLayoutVars>
          <dgm:bulletEnabled val="1"/>
        </dgm:presLayoutVars>
      </dgm:prSet>
      <dgm:spPr/>
    </dgm:pt>
    <dgm:pt modelId="{D8684B8E-FF13-4674-AAE3-D289AE04A89C}" type="pres">
      <dgm:prSet presAssocID="{C836F06E-93B9-4470-8C44-6D04E7140E32}" presName="sibTrans" presStyleCnt="0"/>
      <dgm:spPr/>
    </dgm:pt>
    <dgm:pt modelId="{36B69CCD-00E0-43DC-940F-44C12AEF3E64}" type="pres">
      <dgm:prSet presAssocID="{04913656-B37A-4AD0-BB5D-7D90912E2B6C}" presName="node" presStyleLbl="node1" presStyleIdx="1" presStyleCnt="25">
        <dgm:presLayoutVars>
          <dgm:bulletEnabled val="1"/>
        </dgm:presLayoutVars>
      </dgm:prSet>
      <dgm:spPr/>
    </dgm:pt>
    <dgm:pt modelId="{FF05C279-34C9-4FB1-B4AB-57A96D1D885B}" type="pres">
      <dgm:prSet presAssocID="{63AB2FE8-9538-4BAB-A3DB-C6FC816CFA27}" presName="sibTrans" presStyleCnt="0"/>
      <dgm:spPr/>
    </dgm:pt>
    <dgm:pt modelId="{1619F44F-4437-4762-9567-66EBA6593564}" type="pres">
      <dgm:prSet presAssocID="{0E951739-BE11-4B99-AA84-A6EC3B0D3494}" presName="node" presStyleLbl="node1" presStyleIdx="2" presStyleCnt="25">
        <dgm:presLayoutVars>
          <dgm:bulletEnabled val="1"/>
        </dgm:presLayoutVars>
      </dgm:prSet>
      <dgm:spPr/>
    </dgm:pt>
    <dgm:pt modelId="{FA86070F-32D6-428D-A155-95442A946525}" type="pres">
      <dgm:prSet presAssocID="{70729C9E-4CD1-423C-8CFC-122F25CD1965}" presName="sibTrans" presStyleCnt="0"/>
      <dgm:spPr/>
    </dgm:pt>
    <dgm:pt modelId="{3B35A9B7-5F3F-4186-BB49-EC8E54E42D05}" type="pres">
      <dgm:prSet presAssocID="{89475D3D-FCAD-40E4-8432-2D481FF6C0D6}" presName="node" presStyleLbl="node1" presStyleIdx="3" presStyleCnt="25">
        <dgm:presLayoutVars>
          <dgm:bulletEnabled val="1"/>
        </dgm:presLayoutVars>
      </dgm:prSet>
      <dgm:spPr/>
    </dgm:pt>
    <dgm:pt modelId="{806B78E4-3BDB-46BE-8FBE-4BB5B2F62001}" type="pres">
      <dgm:prSet presAssocID="{4286B985-4DE0-4203-AE36-7C8B0708C532}" presName="sibTrans" presStyleCnt="0"/>
      <dgm:spPr/>
    </dgm:pt>
    <dgm:pt modelId="{660A25AF-24A3-49CE-AB02-2445892FEC97}" type="pres">
      <dgm:prSet presAssocID="{B9E27AB3-FF1F-488D-903D-CB6FD93F1728}" presName="node" presStyleLbl="node1" presStyleIdx="4" presStyleCnt="25">
        <dgm:presLayoutVars>
          <dgm:bulletEnabled val="1"/>
        </dgm:presLayoutVars>
      </dgm:prSet>
      <dgm:spPr/>
    </dgm:pt>
    <dgm:pt modelId="{9D907ED1-448F-4158-8075-CEE5A73FB797}" type="pres">
      <dgm:prSet presAssocID="{20C8A4EF-C13D-4806-8A99-C1FACFF240F5}" presName="sibTrans" presStyleCnt="0"/>
      <dgm:spPr/>
    </dgm:pt>
    <dgm:pt modelId="{4FCC56BE-43EE-453C-BED6-6F4C5D085EFE}" type="pres">
      <dgm:prSet presAssocID="{8F30CDF2-5589-4280-A6E8-75F2F95C4519}" presName="node" presStyleLbl="node1" presStyleIdx="5" presStyleCnt="25">
        <dgm:presLayoutVars>
          <dgm:bulletEnabled val="1"/>
        </dgm:presLayoutVars>
      </dgm:prSet>
      <dgm:spPr/>
    </dgm:pt>
    <dgm:pt modelId="{8DE81C11-4093-4E4E-8C81-508C7E3B8E3F}" type="pres">
      <dgm:prSet presAssocID="{0C987A6D-BFA2-439C-BF4D-29941448A8FD}" presName="sibTrans" presStyleCnt="0"/>
      <dgm:spPr/>
    </dgm:pt>
    <dgm:pt modelId="{405DE98E-7829-4091-AA0C-03C2BF842B45}" type="pres">
      <dgm:prSet presAssocID="{3ADFCD9A-9294-4A45-B588-B2CA2D5CE353}" presName="node" presStyleLbl="node1" presStyleIdx="6" presStyleCnt="25">
        <dgm:presLayoutVars>
          <dgm:bulletEnabled val="1"/>
        </dgm:presLayoutVars>
      </dgm:prSet>
      <dgm:spPr/>
    </dgm:pt>
    <dgm:pt modelId="{A9C7F0C9-4CED-4830-9952-116E501B469C}" type="pres">
      <dgm:prSet presAssocID="{A34EE662-B141-406D-BFC8-7C68B8D12DCD}" presName="sibTrans" presStyleCnt="0"/>
      <dgm:spPr/>
    </dgm:pt>
    <dgm:pt modelId="{1A298459-F6AF-4DF0-91D0-9B7B1FC7519D}" type="pres">
      <dgm:prSet presAssocID="{BD93C641-FD5C-4E17-AEAD-CA9A404612FD}" presName="node" presStyleLbl="node1" presStyleIdx="7" presStyleCnt="25">
        <dgm:presLayoutVars>
          <dgm:bulletEnabled val="1"/>
        </dgm:presLayoutVars>
      </dgm:prSet>
      <dgm:spPr/>
    </dgm:pt>
    <dgm:pt modelId="{AC149A6E-AD8C-4EED-AFB0-CD0FED1338D4}" type="pres">
      <dgm:prSet presAssocID="{371FF0B8-2207-4451-9556-21567D3D4E3F}" presName="sibTrans" presStyleCnt="0"/>
      <dgm:spPr/>
    </dgm:pt>
    <dgm:pt modelId="{80DFAB5A-827C-4025-A720-1B4DA8207F9D}" type="pres">
      <dgm:prSet presAssocID="{F92DD729-5697-406A-B23A-A3571E8D649A}" presName="node" presStyleLbl="node1" presStyleIdx="8" presStyleCnt="25">
        <dgm:presLayoutVars>
          <dgm:bulletEnabled val="1"/>
        </dgm:presLayoutVars>
      </dgm:prSet>
      <dgm:spPr/>
    </dgm:pt>
    <dgm:pt modelId="{9006F90B-8A9B-4CC9-BF5C-57CD3A627813}" type="pres">
      <dgm:prSet presAssocID="{30F1B426-9CB8-47C8-BD9E-EE489CA315EB}" presName="sibTrans" presStyleCnt="0"/>
      <dgm:spPr/>
    </dgm:pt>
    <dgm:pt modelId="{EFB86F8E-39AE-4196-9EED-F2A5C6C92F4E}" type="pres">
      <dgm:prSet presAssocID="{C4EB2B03-FDE9-43CD-A81B-34F7882C9FAE}" presName="node" presStyleLbl="node1" presStyleIdx="9" presStyleCnt="25">
        <dgm:presLayoutVars>
          <dgm:bulletEnabled val="1"/>
        </dgm:presLayoutVars>
      </dgm:prSet>
      <dgm:spPr/>
    </dgm:pt>
    <dgm:pt modelId="{4520A57C-46E6-4051-BF3E-8B1CBF27291D}" type="pres">
      <dgm:prSet presAssocID="{A0704981-E5C1-4037-B47E-8D674B22845F}" presName="sibTrans" presStyleCnt="0"/>
      <dgm:spPr/>
    </dgm:pt>
    <dgm:pt modelId="{8A03DB74-6728-4B7A-B0C6-856E81499E7A}" type="pres">
      <dgm:prSet presAssocID="{78D0D941-EA78-473C-B3B4-7241FEE46085}" presName="node" presStyleLbl="node1" presStyleIdx="10" presStyleCnt="25">
        <dgm:presLayoutVars>
          <dgm:bulletEnabled val="1"/>
        </dgm:presLayoutVars>
      </dgm:prSet>
      <dgm:spPr/>
    </dgm:pt>
    <dgm:pt modelId="{B670CDD4-1297-4AE5-80FA-4D25289A5FE8}" type="pres">
      <dgm:prSet presAssocID="{61B52347-EF4C-44B7-A3A6-C33B80BB4313}" presName="sibTrans" presStyleCnt="0"/>
      <dgm:spPr/>
    </dgm:pt>
    <dgm:pt modelId="{F89C1CBD-0AE6-4F7C-995B-A1A3BE463CC5}" type="pres">
      <dgm:prSet presAssocID="{DDF52A50-4166-41A7-B7A4-93EB38D1862B}" presName="node" presStyleLbl="node1" presStyleIdx="11" presStyleCnt="25">
        <dgm:presLayoutVars>
          <dgm:bulletEnabled val="1"/>
        </dgm:presLayoutVars>
      </dgm:prSet>
      <dgm:spPr/>
    </dgm:pt>
    <dgm:pt modelId="{9F409023-B6EE-4B7D-9650-D102C485CDCD}" type="pres">
      <dgm:prSet presAssocID="{ECEEA21B-5802-4722-B13F-F8224A18BBDE}" presName="sibTrans" presStyleCnt="0"/>
      <dgm:spPr/>
    </dgm:pt>
    <dgm:pt modelId="{571A448D-9DF4-425C-AF39-88214EE6B38B}" type="pres">
      <dgm:prSet presAssocID="{C803AFFD-4A4A-49D9-B6EF-1D208FCDA2FD}" presName="node" presStyleLbl="node1" presStyleIdx="12" presStyleCnt="25">
        <dgm:presLayoutVars>
          <dgm:bulletEnabled val="1"/>
        </dgm:presLayoutVars>
      </dgm:prSet>
      <dgm:spPr/>
    </dgm:pt>
    <dgm:pt modelId="{7ED644FE-7C56-4FA7-8E48-07AA3EA223AB}" type="pres">
      <dgm:prSet presAssocID="{35D1A45C-29AD-4B47-93B1-C276DFBFB4F2}" presName="sibTrans" presStyleCnt="0"/>
      <dgm:spPr/>
    </dgm:pt>
    <dgm:pt modelId="{2D21BC72-FF77-417C-83C2-C25FE190F466}" type="pres">
      <dgm:prSet presAssocID="{3EC4CB50-E815-4340-AE38-6ACD883F385B}" presName="node" presStyleLbl="node1" presStyleIdx="13" presStyleCnt="25">
        <dgm:presLayoutVars>
          <dgm:bulletEnabled val="1"/>
        </dgm:presLayoutVars>
      </dgm:prSet>
      <dgm:spPr/>
    </dgm:pt>
    <dgm:pt modelId="{FE46D494-1758-47DE-A7A3-0F3D9A5E1153}" type="pres">
      <dgm:prSet presAssocID="{4F614EF2-4D9B-4F0D-AD9D-36B82B7B00A2}" presName="sibTrans" presStyleCnt="0"/>
      <dgm:spPr/>
    </dgm:pt>
    <dgm:pt modelId="{EE42505D-9E0B-4110-B6CD-009582412F8B}" type="pres">
      <dgm:prSet presAssocID="{7FAEEDC4-376E-47C8-9B60-F100C2144F9C}" presName="node" presStyleLbl="node1" presStyleIdx="14" presStyleCnt="25">
        <dgm:presLayoutVars>
          <dgm:bulletEnabled val="1"/>
        </dgm:presLayoutVars>
      </dgm:prSet>
      <dgm:spPr/>
    </dgm:pt>
    <dgm:pt modelId="{9CAAE8AA-C7B6-4C84-B992-1893A4B94D33}" type="pres">
      <dgm:prSet presAssocID="{EDBDEFB0-F830-4753-B98F-8A112BDA183D}" presName="sibTrans" presStyleCnt="0"/>
      <dgm:spPr/>
    </dgm:pt>
    <dgm:pt modelId="{34EBA63E-C207-431C-B19E-EA167FFEC3C0}" type="pres">
      <dgm:prSet presAssocID="{33B0AB2D-1105-407C-938E-7892B6140416}" presName="node" presStyleLbl="node1" presStyleIdx="15" presStyleCnt="25">
        <dgm:presLayoutVars>
          <dgm:bulletEnabled val="1"/>
        </dgm:presLayoutVars>
      </dgm:prSet>
      <dgm:spPr/>
    </dgm:pt>
    <dgm:pt modelId="{23A0C7DA-9A86-43C0-92DE-15EA90DC3C0F}" type="pres">
      <dgm:prSet presAssocID="{442EAA0C-410F-4A85-9D5D-6B051A83A62F}" presName="sibTrans" presStyleCnt="0"/>
      <dgm:spPr/>
    </dgm:pt>
    <dgm:pt modelId="{65A8BC20-2A64-4239-BE8A-303BBF923602}" type="pres">
      <dgm:prSet presAssocID="{8562B564-49AB-4050-AFCB-2838F095C626}" presName="node" presStyleLbl="node1" presStyleIdx="16" presStyleCnt="25">
        <dgm:presLayoutVars>
          <dgm:bulletEnabled val="1"/>
        </dgm:presLayoutVars>
      </dgm:prSet>
      <dgm:spPr/>
    </dgm:pt>
    <dgm:pt modelId="{D040EB57-E8A2-43D5-9AD6-CD6DDA812F4D}" type="pres">
      <dgm:prSet presAssocID="{C462980F-0ACA-4968-A9BA-D577452BE42B}" presName="sibTrans" presStyleCnt="0"/>
      <dgm:spPr/>
    </dgm:pt>
    <dgm:pt modelId="{C5129130-A324-4B96-AC54-8BDEC0A651C7}" type="pres">
      <dgm:prSet presAssocID="{F310DED3-4C4B-4B3C-9261-86842438CE75}" presName="node" presStyleLbl="node1" presStyleIdx="17" presStyleCnt="25">
        <dgm:presLayoutVars>
          <dgm:bulletEnabled val="1"/>
        </dgm:presLayoutVars>
      </dgm:prSet>
      <dgm:spPr/>
    </dgm:pt>
    <dgm:pt modelId="{5837B91F-0E4C-46EF-ADB5-0ACBEC12F893}" type="pres">
      <dgm:prSet presAssocID="{A5613307-64BC-4A26-951D-B8DD5F17E470}" presName="sibTrans" presStyleCnt="0"/>
      <dgm:spPr/>
    </dgm:pt>
    <dgm:pt modelId="{8EA4E5DC-E566-4F8F-B52C-D882F4220F26}" type="pres">
      <dgm:prSet presAssocID="{C57550C5-7E5F-4E33-B53B-0813AE2C9E94}" presName="node" presStyleLbl="node1" presStyleIdx="18" presStyleCnt="25">
        <dgm:presLayoutVars>
          <dgm:bulletEnabled val="1"/>
        </dgm:presLayoutVars>
      </dgm:prSet>
      <dgm:spPr/>
    </dgm:pt>
    <dgm:pt modelId="{4D170965-6D05-40A3-8768-A14CE6D51A16}" type="pres">
      <dgm:prSet presAssocID="{CF0DAF05-5786-4999-9446-340807A1EE89}" presName="sibTrans" presStyleCnt="0"/>
      <dgm:spPr/>
    </dgm:pt>
    <dgm:pt modelId="{F52E9A0E-C9FA-4099-A8E7-49805034704A}" type="pres">
      <dgm:prSet presAssocID="{FBD2125B-997A-41D9-80EA-ECC44F4243F4}" presName="node" presStyleLbl="node1" presStyleIdx="19" presStyleCnt="25">
        <dgm:presLayoutVars>
          <dgm:bulletEnabled val="1"/>
        </dgm:presLayoutVars>
      </dgm:prSet>
      <dgm:spPr/>
    </dgm:pt>
    <dgm:pt modelId="{9BD1F480-A89F-43E6-A632-E97CDA579292}" type="pres">
      <dgm:prSet presAssocID="{806ABBB9-C93B-4EB8-9A12-FAE46934BFD0}" presName="sibTrans" presStyleCnt="0"/>
      <dgm:spPr/>
    </dgm:pt>
    <dgm:pt modelId="{74ECE978-1C89-446F-9EF4-5122CE4D8DF4}" type="pres">
      <dgm:prSet presAssocID="{79300BA2-E385-4BC7-96E8-735A0BC3B0FF}" presName="node" presStyleLbl="node1" presStyleIdx="20" presStyleCnt="25">
        <dgm:presLayoutVars>
          <dgm:bulletEnabled val="1"/>
        </dgm:presLayoutVars>
      </dgm:prSet>
      <dgm:spPr/>
    </dgm:pt>
    <dgm:pt modelId="{00B351F3-228A-4B19-B4EB-C98D6C9072BD}" type="pres">
      <dgm:prSet presAssocID="{4373DD4E-0F01-45AE-9089-57C7AFD58F6B}" presName="sibTrans" presStyleCnt="0"/>
      <dgm:spPr/>
    </dgm:pt>
    <dgm:pt modelId="{03DB451C-0AE9-454E-8665-FBAAA44FED8F}" type="pres">
      <dgm:prSet presAssocID="{2209E279-D72B-41A9-B303-C9112C1EEE10}" presName="node" presStyleLbl="node1" presStyleIdx="21" presStyleCnt="25">
        <dgm:presLayoutVars>
          <dgm:bulletEnabled val="1"/>
        </dgm:presLayoutVars>
      </dgm:prSet>
      <dgm:spPr/>
    </dgm:pt>
    <dgm:pt modelId="{B565159D-3585-44F2-B85C-A4BF0CF5185B}" type="pres">
      <dgm:prSet presAssocID="{9824086B-AE3D-49A3-B7E7-2B65BB097716}" presName="sibTrans" presStyleCnt="0"/>
      <dgm:spPr/>
    </dgm:pt>
    <dgm:pt modelId="{B7A311EC-E840-40A9-944A-81109AC16EE3}" type="pres">
      <dgm:prSet presAssocID="{0C2F8A29-EFEC-4985-99F1-12BE3A43719A}" presName="node" presStyleLbl="node1" presStyleIdx="22" presStyleCnt="25">
        <dgm:presLayoutVars>
          <dgm:bulletEnabled val="1"/>
        </dgm:presLayoutVars>
      </dgm:prSet>
      <dgm:spPr/>
    </dgm:pt>
    <dgm:pt modelId="{2615FDBC-1972-4A39-856F-61159896593F}" type="pres">
      <dgm:prSet presAssocID="{8687B66D-0E1A-49C9-90B0-8C3A5B9D70CB}" presName="sibTrans" presStyleCnt="0"/>
      <dgm:spPr/>
    </dgm:pt>
    <dgm:pt modelId="{FBF769E6-B8D4-4D4E-9F89-02CD74D82F50}" type="pres">
      <dgm:prSet presAssocID="{72FB145C-0945-4726-A322-2EA0C2837A52}" presName="node" presStyleLbl="node1" presStyleIdx="23" presStyleCnt="25">
        <dgm:presLayoutVars>
          <dgm:bulletEnabled val="1"/>
        </dgm:presLayoutVars>
      </dgm:prSet>
      <dgm:spPr/>
    </dgm:pt>
    <dgm:pt modelId="{210C0BAA-3535-4561-84FE-6BB0EAEF1D31}" type="pres">
      <dgm:prSet presAssocID="{1CE11881-A1EE-40AD-96B7-525544421FED}" presName="sibTrans" presStyleCnt="0"/>
      <dgm:spPr/>
    </dgm:pt>
    <dgm:pt modelId="{E347EC5B-B611-4F01-837A-98D543755561}" type="pres">
      <dgm:prSet presAssocID="{DF713AB2-4F45-4A07-8BD7-E1EF8C70E28C}" presName="node" presStyleLbl="node1" presStyleIdx="24" presStyleCnt="25">
        <dgm:presLayoutVars>
          <dgm:bulletEnabled val="1"/>
        </dgm:presLayoutVars>
      </dgm:prSet>
      <dgm:spPr/>
    </dgm:pt>
  </dgm:ptLst>
  <dgm:cxnLst>
    <dgm:cxn modelId="{061D8E02-AB52-46DD-A540-CCD3252D71C1}" srcId="{366F18D8-A75E-481D-9A1F-FB79089B8F92}" destId="{C57550C5-7E5F-4E33-B53B-0813AE2C9E94}" srcOrd="18" destOrd="0" parTransId="{FB8293BB-B05F-4583-8F66-C9E77320964E}" sibTransId="{CF0DAF05-5786-4999-9446-340807A1EE89}"/>
    <dgm:cxn modelId="{67AF5205-1535-4D3C-A0F0-046518302D64}" type="presOf" srcId="{8F30CDF2-5589-4280-A6E8-75F2F95C4519}" destId="{4FCC56BE-43EE-453C-BED6-6F4C5D085EFE}" srcOrd="0" destOrd="0" presId="urn:microsoft.com/office/officeart/2005/8/layout/default"/>
    <dgm:cxn modelId="{2A0F1E07-6FBF-452A-9E27-2C80C86E8291}" type="presOf" srcId="{72FB145C-0945-4726-A322-2EA0C2837A52}" destId="{FBF769E6-B8D4-4D4E-9F89-02CD74D82F50}" srcOrd="0" destOrd="0" presId="urn:microsoft.com/office/officeart/2005/8/layout/default"/>
    <dgm:cxn modelId="{841C060C-9620-4834-B5D4-5C2F832691C8}" type="presOf" srcId="{DF713AB2-4F45-4A07-8BD7-E1EF8C70E28C}" destId="{E347EC5B-B611-4F01-837A-98D543755561}" srcOrd="0" destOrd="0" presId="urn:microsoft.com/office/officeart/2005/8/layout/default"/>
    <dgm:cxn modelId="{759BE20D-8AE3-4390-8C72-01E7AD85DDE4}" srcId="{366F18D8-A75E-481D-9A1F-FB79089B8F92}" destId="{F310DED3-4C4B-4B3C-9261-86842438CE75}" srcOrd="17" destOrd="0" parTransId="{3ABB0D99-0A85-4A43-A1B7-357570C94AD0}" sibTransId="{A5613307-64BC-4A26-951D-B8DD5F17E470}"/>
    <dgm:cxn modelId="{93104A19-AA10-4DF5-9910-0E8968B5ADC7}" type="presOf" srcId="{04913656-B37A-4AD0-BB5D-7D90912E2B6C}" destId="{36B69CCD-00E0-43DC-940F-44C12AEF3E64}" srcOrd="0" destOrd="0" presId="urn:microsoft.com/office/officeart/2005/8/layout/default"/>
    <dgm:cxn modelId="{12109B1D-16D9-436A-BF2F-A0F6A945F620}" srcId="{366F18D8-A75E-481D-9A1F-FB79089B8F92}" destId="{3EC4CB50-E815-4340-AE38-6ACD883F385B}" srcOrd="13" destOrd="0" parTransId="{7DF918A9-B2D8-4208-9BD9-C5A1BCA72D45}" sibTransId="{4F614EF2-4D9B-4F0D-AD9D-36B82B7B00A2}"/>
    <dgm:cxn modelId="{BB020D20-5463-4C6F-8CB0-DD4D006F1A6B}" type="presOf" srcId="{C803AFFD-4A4A-49D9-B6EF-1D208FCDA2FD}" destId="{571A448D-9DF4-425C-AF39-88214EE6B38B}" srcOrd="0" destOrd="0" presId="urn:microsoft.com/office/officeart/2005/8/layout/default"/>
    <dgm:cxn modelId="{A4BCC829-3A2B-4B4C-BD8C-3F030EA7B102}" type="presOf" srcId="{C57550C5-7E5F-4E33-B53B-0813AE2C9E94}" destId="{8EA4E5DC-E566-4F8F-B52C-D882F4220F26}" srcOrd="0" destOrd="0" presId="urn:microsoft.com/office/officeart/2005/8/layout/default"/>
    <dgm:cxn modelId="{C64A312F-F895-430F-AF80-B34556F383C2}" type="presOf" srcId="{DDF52A50-4166-41A7-B7A4-93EB38D1862B}" destId="{F89C1CBD-0AE6-4F7C-995B-A1A3BE463CC5}" srcOrd="0" destOrd="0" presId="urn:microsoft.com/office/officeart/2005/8/layout/default"/>
    <dgm:cxn modelId="{7DC22F31-1969-4011-A695-C2D0B1789856}" type="presOf" srcId="{7FAEEDC4-376E-47C8-9B60-F100C2144F9C}" destId="{EE42505D-9E0B-4110-B6CD-009582412F8B}" srcOrd="0" destOrd="0" presId="urn:microsoft.com/office/officeart/2005/8/layout/default"/>
    <dgm:cxn modelId="{12889436-3144-4F7D-B0BA-82538931B622}" srcId="{366F18D8-A75E-481D-9A1F-FB79089B8F92}" destId="{89475D3D-FCAD-40E4-8432-2D481FF6C0D6}" srcOrd="3" destOrd="0" parTransId="{040DB3F2-DC31-415F-A7A8-9432F38FADA0}" sibTransId="{4286B985-4DE0-4203-AE36-7C8B0708C532}"/>
    <dgm:cxn modelId="{5BDD3362-DAE1-450F-B64F-503874B8EE2E}" srcId="{366F18D8-A75E-481D-9A1F-FB79089B8F92}" destId="{BD93C641-FD5C-4E17-AEAD-CA9A404612FD}" srcOrd="7" destOrd="0" parTransId="{160721CE-1144-4BEE-9786-A4E762EE117E}" sibTransId="{371FF0B8-2207-4451-9556-21567D3D4E3F}"/>
    <dgm:cxn modelId="{0E5E9E62-914E-4E09-AFC7-D127772603AD}" type="presOf" srcId="{F310DED3-4C4B-4B3C-9261-86842438CE75}" destId="{C5129130-A324-4B96-AC54-8BDEC0A651C7}" srcOrd="0" destOrd="0" presId="urn:microsoft.com/office/officeart/2005/8/layout/default"/>
    <dgm:cxn modelId="{1EF29166-6FDC-4DFC-A19A-A264836BD978}" srcId="{366F18D8-A75E-481D-9A1F-FB79089B8F92}" destId="{CA14DD46-7DCE-434F-A147-7AD5E6E1AD79}" srcOrd="0" destOrd="0" parTransId="{62311068-E6C7-4069-ACC0-A0CBA0F7E599}" sibTransId="{C836F06E-93B9-4470-8C44-6D04E7140E32}"/>
    <dgm:cxn modelId="{E8EFCF50-49E7-496A-AC12-2630591888A3}" type="presOf" srcId="{3EC4CB50-E815-4340-AE38-6ACD883F385B}" destId="{2D21BC72-FF77-417C-83C2-C25FE190F466}" srcOrd="0" destOrd="0" presId="urn:microsoft.com/office/officeart/2005/8/layout/default"/>
    <dgm:cxn modelId="{30ED0971-9770-4E61-90EF-15F462F704E6}" srcId="{366F18D8-A75E-481D-9A1F-FB79089B8F92}" destId="{F92DD729-5697-406A-B23A-A3571E8D649A}" srcOrd="8" destOrd="0" parTransId="{C8E2E10B-1CF5-4182-A83C-01050C47B305}" sibTransId="{30F1B426-9CB8-47C8-BD9E-EE489CA315EB}"/>
    <dgm:cxn modelId="{B48F8D73-E393-4A0D-8B51-77E614D0F06B}" type="presOf" srcId="{C4EB2B03-FDE9-43CD-A81B-34F7882C9FAE}" destId="{EFB86F8E-39AE-4196-9EED-F2A5C6C92F4E}" srcOrd="0" destOrd="0" presId="urn:microsoft.com/office/officeart/2005/8/layout/default"/>
    <dgm:cxn modelId="{5F1C7175-BE31-4149-A1C4-85A2F140F8C3}" srcId="{366F18D8-A75E-481D-9A1F-FB79089B8F92}" destId="{2209E279-D72B-41A9-B303-C9112C1EEE10}" srcOrd="21" destOrd="0" parTransId="{41FC6732-15C4-4F7A-920E-6AE2BC1F5A92}" sibTransId="{9824086B-AE3D-49A3-B7E7-2B65BB097716}"/>
    <dgm:cxn modelId="{E052DA55-9357-467B-9291-1AB400EFCBDC}" srcId="{366F18D8-A75E-481D-9A1F-FB79089B8F92}" destId="{7FAEEDC4-376E-47C8-9B60-F100C2144F9C}" srcOrd="14" destOrd="0" parTransId="{B2162327-A1E8-4D4C-88AA-1A2E8ED8E2FF}" sibTransId="{EDBDEFB0-F830-4753-B98F-8A112BDA183D}"/>
    <dgm:cxn modelId="{EEA63258-8713-490B-B1D9-CBE8D4A1324F}" type="presOf" srcId="{2209E279-D72B-41A9-B303-C9112C1EEE10}" destId="{03DB451C-0AE9-454E-8665-FBAAA44FED8F}" srcOrd="0" destOrd="0" presId="urn:microsoft.com/office/officeart/2005/8/layout/default"/>
    <dgm:cxn modelId="{105A5780-B109-4E63-BC7D-C3A46A7023ED}" type="presOf" srcId="{78D0D941-EA78-473C-B3B4-7241FEE46085}" destId="{8A03DB74-6728-4B7A-B0C6-856E81499E7A}" srcOrd="0" destOrd="0" presId="urn:microsoft.com/office/officeart/2005/8/layout/default"/>
    <dgm:cxn modelId="{41F1BF89-551F-4197-B50B-C99D86FE89A6}" srcId="{366F18D8-A75E-481D-9A1F-FB79089B8F92}" destId="{04913656-B37A-4AD0-BB5D-7D90912E2B6C}" srcOrd="1" destOrd="0" parTransId="{3F2AEE0D-461E-46EE-844B-CE8CD0B5D1A2}" sibTransId="{63AB2FE8-9538-4BAB-A3DB-C6FC816CFA27}"/>
    <dgm:cxn modelId="{DAFBE78E-E03D-4E21-A933-52EC51AA9828}" type="presOf" srcId="{CA14DD46-7DCE-434F-A147-7AD5E6E1AD79}" destId="{C64359D1-5F7B-4BCE-B2DC-41EA6E36AAC5}" srcOrd="0" destOrd="0" presId="urn:microsoft.com/office/officeart/2005/8/layout/default"/>
    <dgm:cxn modelId="{A7BE4D91-17C8-44EB-ADC2-CA9A2F16D807}" type="presOf" srcId="{33B0AB2D-1105-407C-938E-7892B6140416}" destId="{34EBA63E-C207-431C-B19E-EA167FFEC3C0}" srcOrd="0" destOrd="0" presId="urn:microsoft.com/office/officeart/2005/8/layout/default"/>
    <dgm:cxn modelId="{337F3E96-EEF0-47B9-B17B-2ED5C9A0AF96}" type="presOf" srcId="{8562B564-49AB-4050-AFCB-2838F095C626}" destId="{65A8BC20-2A64-4239-BE8A-303BBF923602}" srcOrd="0" destOrd="0" presId="urn:microsoft.com/office/officeart/2005/8/layout/default"/>
    <dgm:cxn modelId="{C8405A96-5B46-4E71-BE8E-F3E5B9A18A80}" type="presOf" srcId="{0C2F8A29-EFEC-4985-99F1-12BE3A43719A}" destId="{B7A311EC-E840-40A9-944A-81109AC16EE3}" srcOrd="0" destOrd="0" presId="urn:microsoft.com/office/officeart/2005/8/layout/default"/>
    <dgm:cxn modelId="{CBF57E97-BFE5-421C-8353-0F69C5806A7D}" srcId="{366F18D8-A75E-481D-9A1F-FB79089B8F92}" destId="{72FB145C-0945-4726-A322-2EA0C2837A52}" srcOrd="23" destOrd="0" parTransId="{BE48792E-3752-4AFF-9A44-E7BC2E0791C8}" sibTransId="{1CE11881-A1EE-40AD-96B7-525544421FED}"/>
    <dgm:cxn modelId="{E3FF0C9B-F1B1-483A-A236-D913ED6CCC16}" type="presOf" srcId="{79300BA2-E385-4BC7-96E8-735A0BC3B0FF}" destId="{74ECE978-1C89-446F-9EF4-5122CE4D8DF4}" srcOrd="0" destOrd="0" presId="urn:microsoft.com/office/officeart/2005/8/layout/default"/>
    <dgm:cxn modelId="{C050A39E-07E5-4A8B-A1EB-63F1139F2C66}" srcId="{366F18D8-A75E-481D-9A1F-FB79089B8F92}" destId="{33B0AB2D-1105-407C-938E-7892B6140416}" srcOrd="15" destOrd="0" parTransId="{D471449A-B130-41CD-A2E7-129C2CCDBF12}" sibTransId="{442EAA0C-410F-4A85-9D5D-6B051A83A62F}"/>
    <dgm:cxn modelId="{C61705A5-D42B-4543-9A37-6BD5382D4636}" type="presOf" srcId="{BD93C641-FD5C-4E17-AEAD-CA9A404612FD}" destId="{1A298459-F6AF-4DF0-91D0-9B7B1FC7519D}" srcOrd="0" destOrd="0" presId="urn:microsoft.com/office/officeart/2005/8/layout/default"/>
    <dgm:cxn modelId="{A344A0A5-0821-4D1B-A922-E96BC5184FFC}" srcId="{366F18D8-A75E-481D-9A1F-FB79089B8F92}" destId="{B9E27AB3-FF1F-488D-903D-CB6FD93F1728}" srcOrd="4" destOrd="0" parTransId="{7D609554-6F46-4550-AFD9-D83297D0CD2C}" sibTransId="{20C8A4EF-C13D-4806-8A99-C1FACFF240F5}"/>
    <dgm:cxn modelId="{714FECAC-6EF5-4EEA-96FD-A38C685C8E1D}" type="presOf" srcId="{3ADFCD9A-9294-4A45-B588-B2CA2D5CE353}" destId="{405DE98E-7829-4091-AA0C-03C2BF842B45}" srcOrd="0" destOrd="0" presId="urn:microsoft.com/office/officeart/2005/8/layout/default"/>
    <dgm:cxn modelId="{08560AAD-6A63-4108-ACEF-331C6F65876F}" type="presOf" srcId="{B9E27AB3-FF1F-488D-903D-CB6FD93F1728}" destId="{660A25AF-24A3-49CE-AB02-2445892FEC97}" srcOrd="0" destOrd="0" presId="urn:microsoft.com/office/officeart/2005/8/layout/default"/>
    <dgm:cxn modelId="{40767EB3-6A4A-4530-859B-E8577232046E}" srcId="{366F18D8-A75E-481D-9A1F-FB79089B8F92}" destId="{C4EB2B03-FDE9-43CD-A81B-34F7882C9FAE}" srcOrd="9" destOrd="0" parTransId="{C131A380-1FE0-4F4A-872A-1BD4CDA3759D}" sibTransId="{A0704981-E5C1-4037-B47E-8D674B22845F}"/>
    <dgm:cxn modelId="{DF1088BD-97F0-40EF-A45F-2ED425BC139E}" srcId="{366F18D8-A75E-481D-9A1F-FB79089B8F92}" destId="{78D0D941-EA78-473C-B3B4-7241FEE46085}" srcOrd="10" destOrd="0" parTransId="{D240D237-16B6-451A-BEB6-135A816E2E33}" sibTransId="{61B52347-EF4C-44B7-A3A6-C33B80BB4313}"/>
    <dgm:cxn modelId="{9A156EBE-82A2-4D2B-AE51-DED60185B8BC}" srcId="{366F18D8-A75E-481D-9A1F-FB79089B8F92}" destId="{3ADFCD9A-9294-4A45-B588-B2CA2D5CE353}" srcOrd="6" destOrd="0" parTransId="{8F389D8B-8819-4176-9042-986313526C9E}" sibTransId="{A34EE662-B141-406D-BFC8-7C68B8D12DCD}"/>
    <dgm:cxn modelId="{330F0AC7-8B08-470E-88C5-B62B78AB9488}" srcId="{366F18D8-A75E-481D-9A1F-FB79089B8F92}" destId="{0C2F8A29-EFEC-4985-99F1-12BE3A43719A}" srcOrd="22" destOrd="0" parTransId="{53E9EB50-9164-4E57-AFD0-7717D2B43DA5}" sibTransId="{8687B66D-0E1A-49C9-90B0-8C3A5B9D70CB}"/>
    <dgm:cxn modelId="{F36D5FCA-0A95-4CC1-A2F8-4C763471AD6D}" type="presOf" srcId="{0E951739-BE11-4B99-AA84-A6EC3B0D3494}" destId="{1619F44F-4437-4762-9567-66EBA6593564}" srcOrd="0" destOrd="0" presId="urn:microsoft.com/office/officeart/2005/8/layout/default"/>
    <dgm:cxn modelId="{895592CC-1C18-4F33-9F39-964D2B0E051C}" srcId="{366F18D8-A75E-481D-9A1F-FB79089B8F92}" destId="{79300BA2-E385-4BC7-96E8-735A0BC3B0FF}" srcOrd="20" destOrd="0" parTransId="{4F587701-F2FC-4C6F-ACC0-925A2E65B232}" sibTransId="{4373DD4E-0F01-45AE-9089-57C7AFD58F6B}"/>
    <dgm:cxn modelId="{BC6DA2D0-C90A-43B6-A0E3-3DDBD4003BFF}" type="presOf" srcId="{FBD2125B-997A-41D9-80EA-ECC44F4243F4}" destId="{F52E9A0E-C9FA-4099-A8E7-49805034704A}" srcOrd="0" destOrd="0" presId="urn:microsoft.com/office/officeart/2005/8/layout/default"/>
    <dgm:cxn modelId="{4A802AD4-3DC1-420B-9469-990CE6197F41}" srcId="{366F18D8-A75E-481D-9A1F-FB79089B8F92}" destId="{FBD2125B-997A-41D9-80EA-ECC44F4243F4}" srcOrd="19" destOrd="0" parTransId="{AB7C846A-299B-4ABD-91B7-AAE22C10176A}" sibTransId="{806ABBB9-C93B-4EB8-9A12-FAE46934BFD0}"/>
    <dgm:cxn modelId="{334B2ADB-B5F1-41C8-96CE-5945786A1CCB}" srcId="{366F18D8-A75E-481D-9A1F-FB79089B8F92}" destId="{DF713AB2-4F45-4A07-8BD7-E1EF8C70E28C}" srcOrd="24" destOrd="0" parTransId="{5953E1A7-CEB0-4EC3-A7CF-2649BE266EE6}" sibTransId="{16B71C43-F088-4C77-B8B2-A5875719A3AE}"/>
    <dgm:cxn modelId="{E82FF7DD-89E6-49C0-9B4F-353A81DDF608}" srcId="{366F18D8-A75E-481D-9A1F-FB79089B8F92}" destId="{DDF52A50-4166-41A7-B7A4-93EB38D1862B}" srcOrd="11" destOrd="0" parTransId="{D752D80B-875A-417F-AD92-40302B9025A7}" sibTransId="{ECEEA21B-5802-4722-B13F-F8224A18BBDE}"/>
    <dgm:cxn modelId="{CD56B1E3-8920-4EDE-A9CC-7B29EE76CC80}" srcId="{366F18D8-A75E-481D-9A1F-FB79089B8F92}" destId="{8562B564-49AB-4050-AFCB-2838F095C626}" srcOrd="16" destOrd="0" parTransId="{4D67718B-A546-4AE1-A23C-AD3A00559EAB}" sibTransId="{C462980F-0ACA-4968-A9BA-D577452BE42B}"/>
    <dgm:cxn modelId="{AB10C5EA-3A4D-4A40-981B-FCB7F1E94C0C}" type="presOf" srcId="{F92DD729-5697-406A-B23A-A3571E8D649A}" destId="{80DFAB5A-827C-4025-A720-1B4DA8207F9D}" srcOrd="0" destOrd="0" presId="urn:microsoft.com/office/officeart/2005/8/layout/default"/>
    <dgm:cxn modelId="{AFE8CFEB-FB02-44DB-A587-EC24F3488480}" srcId="{366F18D8-A75E-481D-9A1F-FB79089B8F92}" destId="{0E951739-BE11-4B99-AA84-A6EC3B0D3494}" srcOrd="2" destOrd="0" parTransId="{4289A4BD-828B-4FB5-B7A9-1BAB04EF7F3D}" sibTransId="{70729C9E-4CD1-423C-8CFC-122F25CD1965}"/>
    <dgm:cxn modelId="{B051B8F0-A044-4A4B-9450-79B3D83511F2}" type="presOf" srcId="{89475D3D-FCAD-40E4-8432-2D481FF6C0D6}" destId="{3B35A9B7-5F3F-4186-BB49-EC8E54E42D05}" srcOrd="0" destOrd="0" presId="urn:microsoft.com/office/officeart/2005/8/layout/default"/>
    <dgm:cxn modelId="{5AB860F7-5635-434C-A49D-F2BBA64CC596}" srcId="{366F18D8-A75E-481D-9A1F-FB79089B8F92}" destId="{C803AFFD-4A4A-49D9-B6EF-1D208FCDA2FD}" srcOrd="12" destOrd="0" parTransId="{DE1EA119-F69E-4749-B6EC-195CB9499413}" sibTransId="{35D1A45C-29AD-4B47-93B1-C276DFBFB4F2}"/>
    <dgm:cxn modelId="{063F4FFD-384A-43C2-8496-15C6EEB9340D}" type="presOf" srcId="{366F18D8-A75E-481D-9A1F-FB79089B8F92}" destId="{82D96ECE-49C6-4CAF-B7DE-431A4E41A13E}" srcOrd="0" destOrd="0" presId="urn:microsoft.com/office/officeart/2005/8/layout/default"/>
    <dgm:cxn modelId="{AD328AFE-CAEC-4056-98E1-F2AD61DAD18E}" srcId="{366F18D8-A75E-481D-9A1F-FB79089B8F92}" destId="{8F30CDF2-5589-4280-A6E8-75F2F95C4519}" srcOrd="5" destOrd="0" parTransId="{F26A195A-EF84-4CDD-AB2F-21ACE719DA89}" sibTransId="{0C987A6D-BFA2-439C-BF4D-29941448A8FD}"/>
    <dgm:cxn modelId="{9301E1BF-607E-4DFC-ADA7-9CE32E086C47}" type="presParOf" srcId="{82D96ECE-49C6-4CAF-B7DE-431A4E41A13E}" destId="{C64359D1-5F7B-4BCE-B2DC-41EA6E36AAC5}" srcOrd="0" destOrd="0" presId="urn:microsoft.com/office/officeart/2005/8/layout/default"/>
    <dgm:cxn modelId="{72FBD3BE-CBCD-4E4E-B3E4-5D228A1A01AE}" type="presParOf" srcId="{82D96ECE-49C6-4CAF-B7DE-431A4E41A13E}" destId="{D8684B8E-FF13-4674-AAE3-D289AE04A89C}" srcOrd="1" destOrd="0" presId="urn:microsoft.com/office/officeart/2005/8/layout/default"/>
    <dgm:cxn modelId="{F72B1A6B-E057-47E6-B0F1-BDB66E8410AD}" type="presParOf" srcId="{82D96ECE-49C6-4CAF-B7DE-431A4E41A13E}" destId="{36B69CCD-00E0-43DC-940F-44C12AEF3E64}" srcOrd="2" destOrd="0" presId="urn:microsoft.com/office/officeart/2005/8/layout/default"/>
    <dgm:cxn modelId="{B9A5EC4F-F216-40CE-B59A-A317AD112CD7}" type="presParOf" srcId="{82D96ECE-49C6-4CAF-B7DE-431A4E41A13E}" destId="{FF05C279-34C9-4FB1-B4AB-57A96D1D885B}" srcOrd="3" destOrd="0" presId="urn:microsoft.com/office/officeart/2005/8/layout/default"/>
    <dgm:cxn modelId="{94F44BBB-ECEA-467F-92F6-37E1BF9B0D19}" type="presParOf" srcId="{82D96ECE-49C6-4CAF-B7DE-431A4E41A13E}" destId="{1619F44F-4437-4762-9567-66EBA6593564}" srcOrd="4" destOrd="0" presId="urn:microsoft.com/office/officeart/2005/8/layout/default"/>
    <dgm:cxn modelId="{E40847E4-7AED-476A-8A06-FAB00D8BE807}" type="presParOf" srcId="{82D96ECE-49C6-4CAF-B7DE-431A4E41A13E}" destId="{FA86070F-32D6-428D-A155-95442A946525}" srcOrd="5" destOrd="0" presId="urn:microsoft.com/office/officeart/2005/8/layout/default"/>
    <dgm:cxn modelId="{CC372DE5-D6DE-4586-A9FD-22BF31B09BA2}" type="presParOf" srcId="{82D96ECE-49C6-4CAF-B7DE-431A4E41A13E}" destId="{3B35A9B7-5F3F-4186-BB49-EC8E54E42D05}" srcOrd="6" destOrd="0" presId="urn:microsoft.com/office/officeart/2005/8/layout/default"/>
    <dgm:cxn modelId="{48AAAED2-B874-4227-918B-483D39E30FF2}" type="presParOf" srcId="{82D96ECE-49C6-4CAF-B7DE-431A4E41A13E}" destId="{806B78E4-3BDB-46BE-8FBE-4BB5B2F62001}" srcOrd="7" destOrd="0" presId="urn:microsoft.com/office/officeart/2005/8/layout/default"/>
    <dgm:cxn modelId="{1810854F-95D9-4C31-B53A-DD19736D3D4B}" type="presParOf" srcId="{82D96ECE-49C6-4CAF-B7DE-431A4E41A13E}" destId="{660A25AF-24A3-49CE-AB02-2445892FEC97}" srcOrd="8" destOrd="0" presId="urn:microsoft.com/office/officeart/2005/8/layout/default"/>
    <dgm:cxn modelId="{B38CA351-CF27-41B1-A9F1-30F450260256}" type="presParOf" srcId="{82D96ECE-49C6-4CAF-B7DE-431A4E41A13E}" destId="{9D907ED1-448F-4158-8075-CEE5A73FB797}" srcOrd="9" destOrd="0" presId="urn:microsoft.com/office/officeart/2005/8/layout/default"/>
    <dgm:cxn modelId="{27558F2F-2CC0-4152-AC08-1BDD31400F83}" type="presParOf" srcId="{82D96ECE-49C6-4CAF-B7DE-431A4E41A13E}" destId="{4FCC56BE-43EE-453C-BED6-6F4C5D085EFE}" srcOrd="10" destOrd="0" presId="urn:microsoft.com/office/officeart/2005/8/layout/default"/>
    <dgm:cxn modelId="{4712E68E-1A5A-4A42-8568-B20E2F092E27}" type="presParOf" srcId="{82D96ECE-49C6-4CAF-B7DE-431A4E41A13E}" destId="{8DE81C11-4093-4E4E-8C81-508C7E3B8E3F}" srcOrd="11" destOrd="0" presId="urn:microsoft.com/office/officeart/2005/8/layout/default"/>
    <dgm:cxn modelId="{CB819FCA-5695-4017-BB06-B9796D20DE7B}" type="presParOf" srcId="{82D96ECE-49C6-4CAF-B7DE-431A4E41A13E}" destId="{405DE98E-7829-4091-AA0C-03C2BF842B45}" srcOrd="12" destOrd="0" presId="urn:microsoft.com/office/officeart/2005/8/layout/default"/>
    <dgm:cxn modelId="{305C7984-DE6B-45F4-8CE3-A81FDBEB32E5}" type="presParOf" srcId="{82D96ECE-49C6-4CAF-B7DE-431A4E41A13E}" destId="{A9C7F0C9-4CED-4830-9952-116E501B469C}" srcOrd="13" destOrd="0" presId="urn:microsoft.com/office/officeart/2005/8/layout/default"/>
    <dgm:cxn modelId="{4E63FFCB-FAB9-4D65-854F-10B1074CF49A}" type="presParOf" srcId="{82D96ECE-49C6-4CAF-B7DE-431A4E41A13E}" destId="{1A298459-F6AF-4DF0-91D0-9B7B1FC7519D}" srcOrd="14" destOrd="0" presId="urn:microsoft.com/office/officeart/2005/8/layout/default"/>
    <dgm:cxn modelId="{5C89D385-EC40-4ACF-99E3-26978761ED55}" type="presParOf" srcId="{82D96ECE-49C6-4CAF-B7DE-431A4E41A13E}" destId="{AC149A6E-AD8C-4EED-AFB0-CD0FED1338D4}" srcOrd="15" destOrd="0" presId="urn:microsoft.com/office/officeart/2005/8/layout/default"/>
    <dgm:cxn modelId="{0A0CE0AB-B863-4FF8-A601-B8F21A0DDA0E}" type="presParOf" srcId="{82D96ECE-49C6-4CAF-B7DE-431A4E41A13E}" destId="{80DFAB5A-827C-4025-A720-1B4DA8207F9D}" srcOrd="16" destOrd="0" presId="urn:microsoft.com/office/officeart/2005/8/layout/default"/>
    <dgm:cxn modelId="{C1F547CB-3CBA-437E-9959-DF3A26224159}" type="presParOf" srcId="{82D96ECE-49C6-4CAF-B7DE-431A4E41A13E}" destId="{9006F90B-8A9B-4CC9-BF5C-57CD3A627813}" srcOrd="17" destOrd="0" presId="urn:microsoft.com/office/officeart/2005/8/layout/default"/>
    <dgm:cxn modelId="{A3F3232C-33C0-4B8E-AEB0-280EF85A6998}" type="presParOf" srcId="{82D96ECE-49C6-4CAF-B7DE-431A4E41A13E}" destId="{EFB86F8E-39AE-4196-9EED-F2A5C6C92F4E}" srcOrd="18" destOrd="0" presId="urn:microsoft.com/office/officeart/2005/8/layout/default"/>
    <dgm:cxn modelId="{9A0322CF-3306-4683-B97C-5F86F74EBE49}" type="presParOf" srcId="{82D96ECE-49C6-4CAF-B7DE-431A4E41A13E}" destId="{4520A57C-46E6-4051-BF3E-8B1CBF27291D}" srcOrd="19" destOrd="0" presId="urn:microsoft.com/office/officeart/2005/8/layout/default"/>
    <dgm:cxn modelId="{DD13021D-6E1A-4E6E-A20C-862034D608E4}" type="presParOf" srcId="{82D96ECE-49C6-4CAF-B7DE-431A4E41A13E}" destId="{8A03DB74-6728-4B7A-B0C6-856E81499E7A}" srcOrd="20" destOrd="0" presId="urn:microsoft.com/office/officeart/2005/8/layout/default"/>
    <dgm:cxn modelId="{31D94C24-832C-499C-8F7B-67E766D45F36}" type="presParOf" srcId="{82D96ECE-49C6-4CAF-B7DE-431A4E41A13E}" destId="{B670CDD4-1297-4AE5-80FA-4D25289A5FE8}" srcOrd="21" destOrd="0" presId="urn:microsoft.com/office/officeart/2005/8/layout/default"/>
    <dgm:cxn modelId="{FC7E6974-5F44-4A4D-99AF-3A5AA53D209F}" type="presParOf" srcId="{82D96ECE-49C6-4CAF-B7DE-431A4E41A13E}" destId="{F89C1CBD-0AE6-4F7C-995B-A1A3BE463CC5}" srcOrd="22" destOrd="0" presId="urn:microsoft.com/office/officeart/2005/8/layout/default"/>
    <dgm:cxn modelId="{82D5F4EC-7206-4B90-B649-A2D7BCA15BE2}" type="presParOf" srcId="{82D96ECE-49C6-4CAF-B7DE-431A4E41A13E}" destId="{9F409023-B6EE-4B7D-9650-D102C485CDCD}" srcOrd="23" destOrd="0" presId="urn:microsoft.com/office/officeart/2005/8/layout/default"/>
    <dgm:cxn modelId="{E50CFAEA-1E89-4F10-88EE-C3C2A5696EFA}" type="presParOf" srcId="{82D96ECE-49C6-4CAF-B7DE-431A4E41A13E}" destId="{571A448D-9DF4-425C-AF39-88214EE6B38B}" srcOrd="24" destOrd="0" presId="urn:microsoft.com/office/officeart/2005/8/layout/default"/>
    <dgm:cxn modelId="{0297E746-5804-468F-9F89-EA814DD5EB73}" type="presParOf" srcId="{82D96ECE-49C6-4CAF-B7DE-431A4E41A13E}" destId="{7ED644FE-7C56-4FA7-8E48-07AA3EA223AB}" srcOrd="25" destOrd="0" presId="urn:microsoft.com/office/officeart/2005/8/layout/default"/>
    <dgm:cxn modelId="{9FDE7C11-D102-4595-A751-1F614D2D96DE}" type="presParOf" srcId="{82D96ECE-49C6-4CAF-B7DE-431A4E41A13E}" destId="{2D21BC72-FF77-417C-83C2-C25FE190F466}" srcOrd="26" destOrd="0" presId="urn:microsoft.com/office/officeart/2005/8/layout/default"/>
    <dgm:cxn modelId="{BA7D78D7-A5FC-4608-A720-23C454C5F6C1}" type="presParOf" srcId="{82D96ECE-49C6-4CAF-B7DE-431A4E41A13E}" destId="{FE46D494-1758-47DE-A7A3-0F3D9A5E1153}" srcOrd="27" destOrd="0" presId="urn:microsoft.com/office/officeart/2005/8/layout/default"/>
    <dgm:cxn modelId="{7E1D1B5F-476B-41EC-9B31-F41D99B130CD}" type="presParOf" srcId="{82D96ECE-49C6-4CAF-B7DE-431A4E41A13E}" destId="{EE42505D-9E0B-4110-B6CD-009582412F8B}" srcOrd="28" destOrd="0" presId="urn:microsoft.com/office/officeart/2005/8/layout/default"/>
    <dgm:cxn modelId="{23FFD9A6-0D51-4C99-B65B-D09519B5F569}" type="presParOf" srcId="{82D96ECE-49C6-4CAF-B7DE-431A4E41A13E}" destId="{9CAAE8AA-C7B6-4C84-B992-1893A4B94D33}" srcOrd="29" destOrd="0" presId="urn:microsoft.com/office/officeart/2005/8/layout/default"/>
    <dgm:cxn modelId="{F8C3588F-24FC-4454-9FB9-891BA73D830C}" type="presParOf" srcId="{82D96ECE-49C6-4CAF-B7DE-431A4E41A13E}" destId="{34EBA63E-C207-431C-B19E-EA167FFEC3C0}" srcOrd="30" destOrd="0" presId="urn:microsoft.com/office/officeart/2005/8/layout/default"/>
    <dgm:cxn modelId="{7F6B82C3-4069-4711-9755-7FD1A14D9A8B}" type="presParOf" srcId="{82D96ECE-49C6-4CAF-B7DE-431A4E41A13E}" destId="{23A0C7DA-9A86-43C0-92DE-15EA90DC3C0F}" srcOrd="31" destOrd="0" presId="urn:microsoft.com/office/officeart/2005/8/layout/default"/>
    <dgm:cxn modelId="{143024A6-88FB-43B7-9B04-E023D94A0564}" type="presParOf" srcId="{82D96ECE-49C6-4CAF-B7DE-431A4E41A13E}" destId="{65A8BC20-2A64-4239-BE8A-303BBF923602}" srcOrd="32" destOrd="0" presId="urn:microsoft.com/office/officeart/2005/8/layout/default"/>
    <dgm:cxn modelId="{459F505B-7E0F-4625-9A14-98B1B7CEEF6D}" type="presParOf" srcId="{82D96ECE-49C6-4CAF-B7DE-431A4E41A13E}" destId="{D040EB57-E8A2-43D5-9AD6-CD6DDA812F4D}" srcOrd="33" destOrd="0" presId="urn:microsoft.com/office/officeart/2005/8/layout/default"/>
    <dgm:cxn modelId="{991858A2-8E1B-4F0B-B82F-3BF10AF90C3E}" type="presParOf" srcId="{82D96ECE-49C6-4CAF-B7DE-431A4E41A13E}" destId="{C5129130-A324-4B96-AC54-8BDEC0A651C7}" srcOrd="34" destOrd="0" presId="urn:microsoft.com/office/officeart/2005/8/layout/default"/>
    <dgm:cxn modelId="{A9E8D31E-1A23-4584-AC21-576907604E54}" type="presParOf" srcId="{82D96ECE-49C6-4CAF-B7DE-431A4E41A13E}" destId="{5837B91F-0E4C-46EF-ADB5-0ACBEC12F893}" srcOrd="35" destOrd="0" presId="urn:microsoft.com/office/officeart/2005/8/layout/default"/>
    <dgm:cxn modelId="{732589E8-1F66-49D8-917E-9AE7D42AAD87}" type="presParOf" srcId="{82D96ECE-49C6-4CAF-B7DE-431A4E41A13E}" destId="{8EA4E5DC-E566-4F8F-B52C-D882F4220F26}" srcOrd="36" destOrd="0" presId="urn:microsoft.com/office/officeart/2005/8/layout/default"/>
    <dgm:cxn modelId="{C64D371B-E7DB-4492-AFC0-677AB9BE0651}" type="presParOf" srcId="{82D96ECE-49C6-4CAF-B7DE-431A4E41A13E}" destId="{4D170965-6D05-40A3-8768-A14CE6D51A16}" srcOrd="37" destOrd="0" presId="urn:microsoft.com/office/officeart/2005/8/layout/default"/>
    <dgm:cxn modelId="{9D0A6C6C-5A24-4773-A825-C3516834760F}" type="presParOf" srcId="{82D96ECE-49C6-4CAF-B7DE-431A4E41A13E}" destId="{F52E9A0E-C9FA-4099-A8E7-49805034704A}" srcOrd="38" destOrd="0" presId="urn:microsoft.com/office/officeart/2005/8/layout/default"/>
    <dgm:cxn modelId="{7484F66D-C9A4-40C7-AD64-8CACB7E3EFF5}" type="presParOf" srcId="{82D96ECE-49C6-4CAF-B7DE-431A4E41A13E}" destId="{9BD1F480-A89F-43E6-A632-E97CDA579292}" srcOrd="39" destOrd="0" presId="urn:microsoft.com/office/officeart/2005/8/layout/default"/>
    <dgm:cxn modelId="{943275FB-5EAF-4F01-BA51-7FE8518D65E4}" type="presParOf" srcId="{82D96ECE-49C6-4CAF-B7DE-431A4E41A13E}" destId="{74ECE978-1C89-446F-9EF4-5122CE4D8DF4}" srcOrd="40" destOrd="0" presId="urn:microsoft.com/office/officeart/2005/8/layout/default"/>
    <dgm:cxn modelId="{F3B7B727-57C3-493D-98AD-7B91606E9814}" type="presParOf" srcId="{82D96ECE-49C6-4CAF-B7DE-431A4E41A13E}" destId="{00B351F3-228A-4B19-B4EB-C98D6C9072BD}" srcOrd="41" destOrd="0" presId="urn:microsoft.com/office/officeart/2005/8/layout/default"/>
    <dgm:cxn modelId="{AF6951D6-17D1-45BD-996A-ADA75EBB4348}" type="presParOf" srcId="{82D96ECE-49C6-4CAF-B7DE-431A4E41A13E}" destId="{03DB451C-0AE9-454E-8665-FBAAA44FED8F}" srcOrd="42" destOrd="0" presId="urn:microsoft.com/office/officeart/2005/8/layout/default"/>
    <dgm:cxn modelId="{9F79C747-EDFF-43C5-8090-E508BF6D3BA1}" type="presParOf" srcId="{82D96ECE-49C6-4CAF-B7DE-431A4E41A13E}" destId="{B565159D-3585-44F2-B85C-A4BF0CF5185B}" srcOrd="43" destOrd="0" presId="urn:microsoft.com/office/officeart/2005/8/layout/default"/>
    <dgm:cxn modelId="{C989812C-ED2D-48F9-A446-D0463450E8B0}" type="presParOf" srcId="{82D96ECE-49C6-4CAF-B7DE-431A4E41A13E}" destId="{B7A311EC-E840-40A9-944A-81109AC16EE3}" srcOrd="44" destOrd="0" presId="urn:microsoft.com/office/officeart/2005/8/layout/default"/>
    <dgm:cxn modelId="{C2EF9C4C-BD37-4D68-9A3E-386E9BC29A39}" type="presParOf" srcId="{82D96ECE-49C6-4CAF-B7DE-431A4E41A13E}" destId="{2615FDBC-1972-4A39-856F-61159896593F}" srcOrd="45" destOrd="0" presId="urn:microsoft.com/office/officeart/2005/8/layout/default"/>
    <dgm:cxn modelId="{D2C54338-CE5E-4A72-828A-4C1C77897E19}" type="presParOf" srcId="{82D96ECE-49C6-4CAF-B7DE-431A4E41A13E}" destId="{FBF769E6-B8D4-4D4E-9F89-02CD74D82F50}" srcOrd="46" destOrd="0" presId="urn:microsoft.com/office/officeart/2005/8/layout/default"/>
    <dgm:cxn modelId="{0EFE387E-5398-4C85-91D2-D837DFA3FE3B}" type="presParOf" srcId="{82D96ECE-49C6-4CAF-B7DE-431A4E41A13E}" destId="{210C0BAA-3535-4561-84FE-6BB0EAEF1D31}" srcOrd="47" destOrd="0" presId="urn:microsoft.com/office/officeart/2005/8/layout/default"/>
    <dgm:cxn modelId="{44E36855-063C-43F4-B7DD-5B302E8BE842}" type="presParOf" srcId="{82D96ECE-49C6-4CAF-B7DE-431A4E41A13E}" destId="{E347EC5B-B611-4F01-837A-98D543755561}" srcOrd="4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359D1-5F7B-4BCE-B2DC-41EA6E36AAC5}">
      <dsp:nvSpPr>
        <dsp:cNvPr id="0" name=""/>
        <dsp:cNvSpPr/>
      </dsp:nvSpPr>
      <dsp:spPr>
        <a:xfrm>
          <a:off x="416312" y="1968"/>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Linux</a:t>
          </a:r>
        </a:p>
      </dsp:txBody>
      <dsp:txXfrm>
        <a:off x="416312" y="1968"/>
        <a:ext cx="1481131" cy="888678"/>
      </dsp:txXfrm>
    </dsp:sp>
    <dsp:sp modelId="{36B69CCD-00E0-43DC-940F-44C12AEF3E64}">
      <dsp:nvSpPr>
        <dsp:cNvPr id="0" name=""/>
        <dsp:cNvSpPr/>
      </dsp:nvSpPr>
      <dsp:spPr>
        <a:xfrm>
          <a:off x="2045556" y="1968"/>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Apache Http Server</a:t>
          </a:r>
        </a:p>
      </dsp:txBody>
      <dsp:txXfrm>
        <a:off x="2045556" y="1968"/>
        <a:ext cx="1481131" cy="888678"/>
      </dsp:txXfrm>
    </dsp:sp>
    <dsp:sp modelId="{1619F44F-4437-4762-9567-66EBA6593564}">
      <dsp:nvSpPr>
        <dsp:cNvPr id="0" name=""/>
        <dsp:cNvSpPr/>
      </dsp:nvSpPr>
      <dsp:spPr>
        <a:xfrm>
          <a:off x="3674800" y="1968"/>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DAPR</a:t>
          </a:r>
        </a:p>
      </dsp:txBody>
      <dsp:txXfrm>
        <a:off x="3674800" y="1968"/>
        <a:ext cx="1481131" cy="888678"/>
      </dsp:txXfrm>
    </dsp:sp>
    <dsp:sp modelId="{3B35A9B7-5F3F-4186-BB49-EC8E54E42D05}">
      <dsp:nvSpPr>
        <dsp:cNvPr id="0" name=""/>
        <dsp:cNvSpPr/>
      </dsp:nvSpPr>
      <dsp:spPr>
        <a:xfrm>
          <a:off x="5304045" y="1968"/>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git</a:t>
          </a:r>
        </a:p>
      </dsp:txBody>
      <dsp:txXfrm>
        <a:off x="5304045" y="1968"/>
        <a:ext cx="1481131" cy="888678"/>
      </dsp:txXfrm>
    </dsp:sp>
    <dsp:sp modelId="{660A25AF-24A3-49CE-AB02-2445892FEC97}">
      <dsp:nvSpPr>
        <dsp:cNvPr id="0" name=""/>
        <dsp:cNvSpPr/>
      </dsp:nvSpPr>
      <dsp:spPr>
        <a:xfrm>
          <a:off x="6933289" y="1968"/>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Hibernate</a:t>
          </a:r>
        </a:p>
      </dsp:txBody>
      <dsp:txXfrm>
        <a:off x="6933289" y="1968"/>
        <a:ext cx="1481131" cy="888678"/>
      </dsp:txXfrm>
    </dsp:sp>
    <dsp:sp modelId="{4FCC56BE-43EE-453C-BED6-6F4C5D085EFE}">
      <dsp:nvSpPr>
        <dsp:cNvPr id="0" name=""/>
        <dsp:cNvSpPr/>
      </dsp:nvSpPr>
      <dsp:spPr>
        <a:xfrm>
          <a:off x="416312" y="1038760"/>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MySQL</a:t>
          </a:r>
        </a:p>
      </dsp:txBody>
      <dsp:txXfrm>
        <a:off x="416312" y="1038760"/>
        <a:ext cx="1481131" cy="888678"/>
      </dsp:txXfrm>
    </dsp:sp>
    <dsp:sp modelId="{405DE98E-7829-4091-AA0C-03C2BF842B45}">
      <dsp:nvSpPr>
        <dsp:cNvPr id="0" name=""/>
        <dsp:cNvSpPr/>
      </dsp:nvSpPr>
      <dsp:spPr>
        <a:xfrm>
          <a:off x="2045556" y="1038760"/>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Vue</a:t>
          </a:r>
        </a:p>
      </dsp:txBody>
      <dsp:txXfrm>
        <a:off x="2045556" y="1038760"/>
        <a:ext cx="1481131" cy="888678"/>
      </dsp:txXfrm>
    </dsp:sp>
    <dsp:sp modelId="{1A298459-F6AF-4DF0-91D0-9B7B1FC7519D}">
      <dsp:nvSpPr>
        <dsp:cNvPr id="0" name=""/>
        <dsp:cNvSpPr/>
      </dsp:nvSpPr>
      <dsp:spPr>
        <a:xfrm>
          <a:off x="3674800" y="1038760"/>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Hadoop</a:t>
          </a:r>
        </a:p>
      </dsp:txBody>
      <dsp:txXfrm>
        <a:off x="3674800" y="1038760"/>
        <a:ext cx="1481131" cy="888678"/>
      </dsp:txXfrm>
    </dsp:sp>
    <dsp:sp modelId="{80DFAB5A-827C-4025-A720-1B4DA8207F9D}">
      <dsp:nvSpPr>
        <dsp:cNvPr id="0" name=""/>
        <dsp:cNvSpPr/>
      </dsp:nvSpPr>
      <dsp:spPr>
        <a:xfrm>
          <a:off x="5304045" y="1038760"/>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Maven</a:t>
          </a:r>
        </a:p>
      </dsp:txBody>
      <dsp:txXfrm>
        <a:off x="5304045" y="1038760"/>
        <a:ext cx="1481131" cy="888678"/>
      </dsp:txXfrm>
    </dsp:sp>
    <dsp:sp modelId="{EFB86F8E-39AE-4196-9EED-F2A5C6C92F4E}">
      <dsp:nvSpPr>
        <dsp:cNvPr id="0" name=""/>
        <dsp:cNvSpPr/>
      </dsp:nvSpPr>
      <dsp:spPr>
        <a:xfrm>
          <a:off x="6933289" y="1038760"/>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strike="noStrike" kern="1200" dirty="0" err="1"/>
            <a:t>Wordpress</a:t>
          </a:r>
          <a:endParaRPr lang="en-US" sz="2000" strike="noStrike" kern="1200" dirty="0"/>
        </a:p>
      </dsp:txBody>
      <dsp:txXfrm>
        <a:off x="6933289" y="1038760"/>
        <a:ext cx="1481131" cy="888678"/>
      </dsp:txXfrm>
    </dsp:sp>
    <dsp:sp modelId="{8A03DB74-6728-4B7A-B0C6-856E81499E7A}">
      <dsp:nvSpPr>
        <dsp:cNvPr id="0" name=""/>
        <dsp:cNvSpPr/>
      </dsp:nvSpPr>
      <dsp:spPr>
        <a:xfrm>
          <a:off x="416312" y="2075552"/>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JUnit</a:t>
          </a:r>
        </a:p>
      </dsp:txBody>
      <dsp:txXfrm>
        <a:off x="416312" y="2075552"/>
        <a:ext cx="1481131" cy="888678"/>
      </dsp:txXfrm>
    </dsp:sp>
    <dsp:sp modelId="{F89C1CBD-0AE6-4F7C-995B-A1A3BE463CC5}">
      <dsp:nvSpPr>
        <dsp:cNvPr id="0" name=""/>
        <dsp:cNvSpPr/>
      </dsp:nvSpPr>
      <dsp:spPr>
        <a:xfrm>
          <a:off x="2045556" y="2075552"/>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Spring Boot</a:t>
          </a:r>
        </a:p>
      </dsp:txBody>
      <dsp:txXfrm>
        <a:off x="2045556" y="2075552"/>
        <a:ext cx="1481131" cy="888678"/>
      </dsp:txXfrm>
    </dsp:sp>
    <dsp:sp modelId="{571A448D-9DF4-425C-AF39-88214EE6B38B}">
      <dsp:nvSpPr>
        <dsp:cNvPr id="0" name=""/>
        <dsp:cNvSpPr/>
      </dsp:nvSpPr>
      <dsp:spPr>
        <a:xfrm>
          <a:off x="3674800" y="2075552"/>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Log4J</a:t>
          </a:r>
        </a:p>
      </dsp:txBody>
      <dsp:txXfrm>
        <a:off x="3674800" y="2075552"/>
        <a:ext cx="1481131" cy="888678"/>
      </dsp:txXfrm>
    </dsp:sp>
    <dsp:sp modelId="{2D21BC72-FF77-417C-83C2-C25FE190F466}">
      <dsp:nvSpPr>
        <dsp:cNvPr id="0" name=""/>
        <dsp:cNvSpPr/>
      </dsp:nvSpPr>
      <dsp:spPr>
        <a:xfrm>
          <a:off x="5304045" y="2075552"/>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Wordpress</a:t>
          </a:r>
        </a:p>
      </dsp:txBody>
      <dsp:txXfrm>
        <a:off x="5304045" y="2075552"/>
        <a:ext cx="1481131" cy="888678"/>
      </dsp:txXfrm>
    </dsp:sp>
    <dsp:sp modelId="{EE42505D-9E0B-4110-B6CD-009582412F8B}">
      <dsp:nvSpPr>
        <dsp:cNvPr id="0" name=""/>
        <dsp:cNvSpPr/>
      </dsp:nvSpPr>
      <dsp:spPr>
        <a:xfrm>
          <a:off x="6933289" y="2075552"/>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Kubernetes</a:t>
          </a:r>
        </a:p>
      </dsp:txBody>
      <dsp:txXfrm>
        <a:off x="6933289" y="2075552"/>
        <a:ext cx="1481131" cy="888678"/>
      </dsp:txXfrm>
    </dsp:sp>
    <dsp:sp modelId="{34EBA63E-C207-431C-B19E-EA167FFEC3C0}">
      <dsp:nvSpPr>
        <dsp:cNvPr id="0" name=""/>
        <dsp:cNvSpPr/>
      </dsp:nvSpPr>
      <dsp:spPr>
        <a:xfrm>
          <a:off x="416312" y="3112344"/>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a:t>Apache Kafka</a:t>
          </a:r>
        </a:p>
      </dsp:txBody>
      <dsp:txXfrm>
        <a:off x="416312" y="3112344"/>
        <a:ext cx="1481131" cy="888678"/>
      </dsp:txXfrm>
    </dsp:sp>
    <dsp:sp modelId="{65A8BC20-2A64-4239-BE8A-303BBF923602}">
      <dsp:nvSpPr>
        <dsp:cNvPr id="0" name=""/>
        <dsp:cNvSpPr/>
      </dsp:nvSpPr>
      <dsp:spPr>
        <a:xfrm>
          <a:off x="2045556" y="3112344"/>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Apache Spark</a:t>
          </a:r>
        </a:p>
      </dsp:txBody>
      <dsp:txXfrm>
        <a:off x="2045556" y="3112344"/>
        <a:ext cx="1481131" cy="888678"/>
      </dsp:txXfrm>
    </dsp:sp>
    <dsp:sp modelId="{C5129130-A324-4B96-AC54-8BDEC0A651C7}">
      <dsp:nvSpPr>
        <dsp:cNvPr id="0" name=""/>
        <dsp:cNvSpPr/>
      </dsp:nvSpPr>
      <dsp:spPr>
        <a:xfrm>
          <a:off x="3674800" y="3112344"/>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VS Code</a:t>
          </a:r>
        </a:p>
      </dsp:txBody>
      <dsp:txXfrm>
        <a:off x="3674800" y="3112344"/>
        <a:ext cx="1481131" cy="888678"/>
      </dsp:txXfrm>
    </dsp:sp>
    <dsp:sp modelId="{8EA4E5DC-E566-4F8F-B52C-D882F4220F26}">
      <dsp:nvSpPr>
        <dsp:cNvPr id="0" name=""/>
        <dsp:cNvSpPr/>
      </dsp:nvSpPr>
      <dsp:spPr>
        <a:xfrm>
          <a:off x="5304045" y="3112344"/>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Eclipse</a:t>
          </a:r>
        </a:p>
      </dsp:txBody>
      <dsp:txXfrm>
        <a:off x="5304045" y="3112344"/>
        <a:ext cx="1481131" cy="888678"/>
      </dsp:txXfrm>
    </dsp:sp>
    <dsp:sp modelId="{F52E9A0E-C9FA-4099-A8E7-49805034704A}">
      <dsp:nvSpPr>
        <dsp:cNvPr id="0" name=""/>
        <dsp:cNvSpPr/>
      </dsp:nvSpPr>
      <dsp:spPr>
        <a:xfrm>
          <a:off x="6933289" y="3112344"/>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Ubuntu</a:t>
          </a:r>
        </a:p>
      </dsp:txBody>
      <dsp:txXfrm>
        <a:off x="6933289" y="3112344"/>
        <a:ext cx="1481131" cy="888678"/>
      </dsp:txXfrm>
    </dsp:sp>
    <dsp:sp modelId="{74ECE978-1C89-446F-9EF4-5122CE4D8DF4}">
      <dsp:nvSpPr>
        <dsp:cNvPr id="0" name=""/>
        <dsp:cNvSpPr/>
      </dsp:nvSpPr>
      <dsp:spPr>
        <a:xfrm>
          <a:off x="416312" y="4149136"/>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Wikipedia</a:t>
          </a:r>
        </a:p>
      </dsp:txBody>
      <dsp:txXfrm>
        <a:off x="416312" y="4149136"/>
        <a:ext cx="1481131" cy="888678"/>
      </dsp:txXfrm>
    </dsp:sp>
    <dsp:sp modelId="{03DB451C-0AE9-454E-8665-FBAAA44FED8F}">
      <dsp:nvSpPr>
        <dsp:cNvPr id="0" name=""/>
        <dsp:cNvSpPr/>
      </dsp:nvSpPr>
      <dsp:spPr>
        <a:xfrm>
          <a:off x="2045556" y="4149136"/>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Firefox</a:t>
          </a:r>
        </a:p>
      </dsp:txBody>
      <dsp:txXfrm>
        <a:off x="2045556" y="4149136"/>
        <a:ext cx="1481131" cy="888678"/>
      </dsp:txXfrm>
    </dsp:sp>
    <dsp:sp modelId="{B7A311EC-E840-40A9-944A-81109AC16EE3}">
      <dsp:nvSpPr>
        <dsp:cNvPr id="0" name=""/>
        <dsp:cNvSpPr/>
      </dsp:nvSpPr>
      <dsp:spPr>
        <a:xfrm>
          <a:off x="3674800" y="4149136"/>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Magento</a:t>
          </a:r>
        </a:p>
      </dsp:txBody>
      <dsp:txXfrm>
        <a:off x="3674800" y="4149136"/>
        <a:ext cx="1481131" cy="888678"/>
      </dsp:txXfrm>
    </dsp:sp>
    <dsp:sp modelId="{FBF769E6-B8D4-4D4E-9F89-02CD74D82F50}">
      <dsp:nvSpPr>
        <dsp:cNvPr id="0" name=""/>
        <dsp:cNvSpPr/>
      </dsp:nvSpPr>
      <dsp:spPr>
        <a:xfrm>
          <a:off x="5304045" y="4149136"/>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Python</a:t>
          </a:r>
        </a:p>
      </dsp:txBody>
      <dsp:txXfrm>
        <a:off x="5304045" y="4149136"/>
        <a:ext cx="1481131" cy="888678"/>
      </dsp:txXfrm>
    </dsp:sp>
    <dsp:sp modelId="{E347EC5B-B611-4F01-837A-98D543755561}">
      <dsp:nvSpPr>
        <dsp:cNvPr id="0" name=""/>
        <dsp:cNvSpPr/>
      </dsp:nvSpPr>
      <dsp:spPr>
        <a:xfrm>
          <a:off x="6933289" y="4149136"/>
          <a:ext cx="1481131" cy="888678"/>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sz="2000" kern="1200" dirty="0"/>
            <a:t>OpenOffice</a:t>
          </a:r>
        </a:p>
      </dsp:txBody>
      <dsp:txXfrm>
        <a:off x="6933289" y="4149136"/>
        <a:ext cx="1481131" cy="888678"/>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06:42:06.713"/>
    </inkml:context>
    <inkml:brush xml:id="br0">
      <inkml:brushProperty name="width" value="0.35" units="cm"/>
      <inkml:brushProperty name="height" value="0.35" units="cm"/>
      <inkml:brushProperty name="color" value="#CC912C"/>
      <inkml:brushProperty name="inkEffects" value="gold"/>
      <inkml:brushProperty name="anchorX" value="-1016"/>
      <inkml:brushProperty name="anchorY" value="-1016"/>
      <inkml:brushProperty name="scaleFactor" value="0.5"/>
    </inkml:brush>
  </inkml:definitions>
  <inkml:trace contextRef="#ctx0" brushRef="#br0">11011 8925 24575,'0'0'0,"-6"0"0,-6 0 0,-6 0 0,-5 0 0,-4 0 0,-7 0 0,-9 0 0,0 0 0,-3 0 0,-18 0 0,4 0 0,-3 0 0,8 0 0,-1 0 0,-4 0 0,6 0 0,-8 0 0,0 0 0,6 0 0,0 0 0,6 0 0,6 0 0,0 0 0,4 0 0,-2 0 0,0 0 0,5 0 0,1 0 0,-3 0 0,1 0 0,2 0 0,2 0 0,1 0 0,2 0 0,1 0 0,-6 0 0,1 0 0,-6 0 0,1-6 0,-6-6 0,-7 0 0,0-6 0,3 4 0,1 2 0,4-3 0,-14-1 0,-2-5 0,-2-3 0,4-8 0,-5-3 0,3 6 0,-2-1 0,7 2 0,-5-5 0,1 0 0,5-2 0,13 2 0,0-6 0,5 8 0,2 1 0,5 6 0,-6-4 0,-6 0 0,6-2 0,3 1 0,1-2 0,-3 2 0,-1-2 0,2 7 0,0 2 0,-4-2 0,0 0 0,-10-8 0,2-8 0,0 6 0,5 0 0,4-4 0,2-10 0,-2 0 0,1-4 0,6-2 0,8-9 0,2 6 0,6-2 0,-2 6 0,4 1 0,-2-6 0,2 5 0,2-2 0,4 6 0,2-14 0,-4-11 0,1-2 0,0 4 0,3-12 0,-4-10 0,0-15 0,2 5 0,-6 1 0,2-7 0,2 8 0,3-7 0,-4 14 0,-1 5 0,-2 10 0,0 1 0,3-1 0,2 12 0,2 4 0,2-8 0,2 1 0,1-10 0,1-10 0,-1 2 0,0 10 0,2-3 0,-2-1 0,0 3 0,0 12 0,0 4 0,0 0 0,0-5 0,0 6 0,0-4 0,0 7 0,0 2 0,0 2 0,0-2 0,0 8 0,-6-1 0,0 6 0,-6-9 0,-4-7 0,-6 9 0,2-1 0,-1 1 0,4 4 0,-2-7 0,3 4 0,-7 5 0,-2-1 0,-3-2 0,-1-9 0,3-2 0,8 3 0,-6-11 0,-19-29 0,-26-31 0,-15-23 0,-8 0 0,6 10 0,13 18 0,1 21 0,12 16 0,9 8 0,7 14 0,14 12 0,4 2 0,2 4 0,-10-16 0,-2 0 0,-2-10 0,1-12 0,2 1 0,7 2 0,3 1 0,6 9 0,1 6 0,-13 3 0,-4 5 0,5 5 0,0 7 0,1 6 0,0 4 0,-5 3 0,-7 3 0,1-6 0,-1-5 0,3 6 0,9 0 0,2 4 0,-3-1 0,-14 3 0,0-1 0,-6-1 0,-3 2 0,9-1 0,-1 5 0,-2 1 0,3 6 0,-8 5 0,-9 4 0,-3-3 0,4 3 0,1 3 0,-10 1 0,5 1 0,-6-5 0,8 3 0,-10-2 0,8 3 0,6 0 0,-3 3 0,-4 0 0,-2 1 0,7 0 0,8 0 0,-4 0 0,-1-6 0,5 0 0,5 0 0,0-6 0,-1-2 0,-2-13 0,-4 3 0,4-3 0,4 6 0,-6 4 0,-1 1 0,-4-3 0,5 3 0,4-1 0,-6-3 0,0-3 0,2 3 0,5 5 0,0 5 0,5-9 0,-9 3 0,-4-3 0,5 3 0,3 3 0,-1 5 0,5 3 0,-2 2 0,-3 2 0,3 1 0,-3 1 0,4-6 0,2-1 0,0 1 0,-5 1 0,-2 0 0,1 1 0,-7 3 0,3-1 0,-3 1 0,1 0 0,-8 0 0,5 1 0,-7-1 0,-5 0 0,5 0 0,1 0 0,8 0 0,-3 0 0,6 0 0,-8 0 0,-11 0 0,4 0 0,6 0 0,2 0 0,9 6 0,-6 0 0,5 0 0,6-1 0,5-1 0,2-3 0,6 1 0,-5-1 0,8 4 0,1 1 0,0 0 0,1-2 0,-1 0 0,0-2 0,5 6 0,-5-2 0,-1 1 0,5 4 0,-1-2 0,1-1 0,-3 4 0,0-3 0,-1-1 0,0-1 0,-1-3 0,0-3 0,-1 1 0,1-2 0,0 0 0,-2-2 0,2 2 0,-1 0 0,1 0 0,5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06:42:08.356"/>
    </inkml:context>
    <inkml:brush xml:id="br0">
      <inkml:brushProperty name="width" value="0.35" units="cm"/>
      <inkml:brushProperty name="height" value="0.35" units="cm"/>
      <inkml:brushProperty name="color" value="#CC912C"/>
      <inkml:brushProperty name="inkEffects" value="gold"/>
      <inkml:brushProperty name="anchorX" value="8257.61133"/>
      <inkml:brushProperty name="anchorY" value="6582.22217"/>
      <inkml:brushProperty name="scaleFactor" value="0.5"/>
    </inkml:brush>
  </inkml:definitions>
  <inkml:trace contextRef="#ctx0" brushRef="#br0">0 1788 24575,'0'0'0,"0"-5"0,0-7 0,0-7 0,0-4 0,5 3 0,2-2 0,-2-2 0,6-8 0,5-2 0,4 0 0,-1 0 0,-5 1 0,2 6 0,-2 3 0,7-6 0,4-6 0,3-3 0,2 7 0,-5 1 0,-6 3 0,-1 6 0,-4-5 0,2 4 0,-4 1 0,9 3 0,3 6 0,-3-2 0,3-2 0,0-3 0,2 2 0,2 5 0,0 2 0,1-1 0,0 3 0,-5-3 0,-1-5 0,1-5 0,1-2 0,1 3 0,2-2 0,5 5 0,14-6 0,1-3 0,-2-2 0,-3 5 0,-3 5 0,-11 0 0,-2 5 0,-3 4 0,1-2 0,1-2 0,-1 0 0,3 4 0,-5-5 0,11-8 0,1-3 0,8-5 0,-1 6 0,-2-1 0,-8 0 0,-2 6 0,3 5 0,-8-1 0,2-1 0,5-10 0,0-2 0,1-10 0,11-6 0,12-5 0,6-6 0,-2 4 0,-8 11 0,-11 5 0,-8 11 0,-9 14 0,-9 7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06:42:10.520"/>
    </inkml:context>
    <inkml:brush xml:id="br0">
      <inkml:brushProperty name="width" value="0.35" units="cm"/>
      <inkml:brushProperty name="height" value="0.35" units="cm"/>
      <inkml:brushProperty name="color" value="#CC912C"/>
      <inkml:brushProperty name="inkEffects" value="gold"/>
      <inkml:brushProperty name="anchorX" value="5720.89209"/>
      <inkml:brushProperty name="anchorY" value="6906.68994"/>
      <inkml:brushProperty name="scaleFactor" value="0.5"/>
    </inkml:brush>
  </inkml:definitions>
  <inkml:trace contextRef="#ctx0" brushRef="#br0">180 1 24575,'0'0'0,"0"4"0,-7 3 0,2 5 0,-2 5 0,2 4 0,-5-2 0,2 2 0,0 3 0,3 2 0,-4 0 0,-1 2 0,4 2 0,0 6 0,4-2 0,-6 9 0,1-3 0,-5 5 0,1-2 0,2-2 0,2 7 0,2 11 0,-3 4 0,1-5 0,1 6 0,0 0 0,4 6 0,0 10 0,1-7 0,1-1 0,0-11 0,0-9 0,0-2 0,1-8 0,-1-4 0,0-4 0,0-2 0,0-2 0,0-1 0,0-1 0,0 1 0,0-1 0,0 2 0,6-2 0,6-4 0,0-2 0,5-3 0,-2 0 0,2 1 0,3 1 0,-1 4 0,-1-5 0,5-4 0,1-4 0,1 0 0,3-2 0,0 3 0,-4 3 0,0 0 0,0-4 0,2 3 0,-6 9 0,1-3 0,0-4 0,3-3 0,3 0 0,0-2 0,2-4 0,-1-2 0,3 3 0,-2-1 0,0-1 0,-5 3 0,0 0 0,0-2 0,-5 2 0,1 1 0,-5 2 0,2-1 0,2-2 0,3-2 0,4-4 0,0-2 0,8-2 0,2 0 0,0 0 0,-2 0 0,0-1 0,-2 1 0,5 0 0,-1 0 0,-5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pPr/>
              <a:t>2-10-2024</a:t>
            </a:fld>
            <a:endParaRPr lang="nl-NL"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pPr/>
              <a:t>‹#›</a:t>
            </a:fld>
            <a:endParaRPr lang="nl-NL" dirty="0"/>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Nguni_people"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en.wikipedia.org/wiki/Ubuntu#cite_note-:0-7" TargetMode="External"/><Relationship Id="rId4" Type="http://schemas.openxmlformats.org/officeDocument/2006/relationships/hyperlink" Target="https://en.wikipedia.org/wiki/Ubuntu_philosophy"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1</a:t>
            </a:fld>
            <a:endParaRPr lang="nl-NL" dirty="0"/>
          </a:p>
        </p:txBody>
      </p:sp>
    </p:spTree>
    <p:extLst>
      <p:ext uri="{BB962C8B-B14F-4D97-AF65-F5344CB8AC3E}">
        <p14:creationId xmlns:p14="http://schemas.microsoft.com/office/powerpoint/2010/main" val="2283659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Dubai, Climate Capital of the world</a:t>
            </a:r>
          </a:p>
          <a:p>
            <a:r>
              <a:rPr lang="en-US" dirty="0"/>
              <a:t>COP28</a:t>
            </a:r>
          </a:p>
          <a:p>
            <a:r>
              <a:rPr lang="en-US" dirty="0"/>
              <a:t>Ecosystem thinking and acting between countries</a:t>
            </a:r>
          </a:p>
          <a:p>
            <a:r>
              <a:rPr lang="en-US" dirty="0"/>
              <a:t>joined force with Consortium: Climate Analytics, gov Indonesia, Singapore and The Netherlands</a:t>
            </a:r>
          </a:p>
          <a:p>
            <a:r>
              <a:rPr lang="en-US" dirty="0"/>
              <a:t>share data and case studies on CO2e emission mitigation potential – especially on benefits of collaboration</a:t>
            </a:r>
          </a:p>
          <a:p>
            <a:pPr lvl="1"/>
            <a:r>
              <a:rPr lang="en-US" dirty="0"/>
              <a:t>most reduction for $</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59</a:t>
            </a:fld>
            <a:endParaRPr lang="nl-NL" dirty="0"/>
          </a:p>
        </p:txBody>
      </p:sp>
    </p:spTree>
    <p:extLst>
      <p:ext uri="{BB962C8B-B14F-4D97-AF65-F5344CB8AC3E}">
        <p14:creationId xmlns:p14="http://schemas.microsoft.com/office/powerpoint/2010/main" val="31893945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Dubai, Climate Capital of the world</a:t>
            </a:r>
          </a:p>
          <a:p>
            <a:r>
              <a:rPr lang="en-US" dirty="0"/>
              <a:t>COP28</a:t>
            </a:r>
          </a:p>
          <a:p>
            <a:r>
              <a:rPr lang="en-US" dirty="0"/>
              <a:t>Ecosystem thinking and acting between countries</a:t>
            </a:r>
          </a:p>
          <a:p>
            <a:r>
              <a:rPr lang="en-US" dirty="0"/>
              <a:t>joined force with Consortium: Climate Analytics, gov Indonesia, Singapore and The Netherlands</a:t>
            </a:r>
          </a:p>
          <a:p>
            <a:r>
              <a:rPr lang="en-US" dirty="0"/>
              <a:t>share data and case studies on CO2e emission mitigation potential – especially on benefits of collaboration</a:t>
            </a:r>
          </a:p>
          <a:p>
            <a:pPr lvl="1"/>
            <a:r>
              <a:rPr lang="en-US" dirty="0"/>
              <a:t>most reduction for $</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60</a:t>
            </a:fld>
            <a:endParaRPr lang="nl-NL" dirty="0"/>
          </a:p>
        </p:txBody>
      </p:sp>
    </p:spTree>
    <p:extLst>
      <p:ext uri="{BB962C8B-B14F-4D97-AF65-F5344CB8AC3E}">
        <p14:creationId xmlns:p14="http://schemas.microsoft.com/office/powerpoint/2010/main" val="19111477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70</a:t>
            </a:fld>
            <a:endParaRPr lang="nl-NL" dirty="0"/>
          </a:p>
        </p:txBody>
      </p:sp>
    </p:spTree>
    <p:extLst>
      <p:ext uri="{BB962C8B-B14F-4D97-AF65-F5344CB8AC3E}">
        <p14:creationId xmlns:p14="http://schemas.microsoft.com/office/powerpoint/2010/main" val="119855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b="0" i="0" dirty="0">
                <a:solidFill>
                  <a:srgbClr val="EEEEEE"/>
                </a:solidFill>
                <a:effectLst/>
                <a:highlight>
                  <a:srgbClr val="000000"/>
                </a:highlight>
                <a:latin typeface="Arial" panose="020B0604020202020204" pitchFamily="34" charset="0"/>
              </a:rPr>
              <a:t>Of je nu een digitaal ecosysteem probeert op te bouwen tussen teams, afdelingen, vestigingen of externe partners: de manier waarop open source software projecten zijn georganiseerd bieden een prachtig voorbeeld. In deze sessie kijken we naar enkele bekende open source projecten en de manier waarop deze zijn georganiseerd. Wat zijn de processen en onderliggende tools waarmee tientallen, honderden en soms duizenden betrokkenen samenwerken, veelal zonder elkaar ooit ontmoet te hebben. Hoe kunnen we in onze eigen digitale ecosystemen van hun aanpak leren - van communicatie tot documentbeheer, de verrassend verfijnde etiquette en van </a:t>
            </a:r>
            <a:r>
              <a:rPr lang="nl-NL" b="0" i="0" dirty="0" err="1">
                <a:solidFill>
                  <a:srgbClr val="EEEEEE"/>
                </a:solidFill>
                <a:effectLst/>
                <a:highlight>
                  <a:srgbClr val="000000"/>
                </a:highlight>
                <a:latin typeface="Arial" panose="020B0604020202020204" pitchFamily="34" charset="0"/>
              </a:rPr>
              <a:t>persoonljike</a:t>
            </a:r>
            <a:r>
              <a:rPr lang="nl-NL" b="0" i="0" dirty="0">
                <a:solidFill>
                  <a:srgbClr val="EEEEEE"/>
                </a:solidFill>
                <a:effectLst/>
                <a:highlight>
                  <a:srgbClr val="000000"/>
                </a:highlight>
                <a:latin typeface="Arial" panose="020B0604020202020204" pitchFamily="34" charset="0"/>
              </a:rPr>
              <a:t> bijdragen tot gezamenlijk goedkeuringsproces.</a:t>
            </a:r>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2</a:t>
            </a:fld>
            <a:endParaRPr lang="nl-NL" dirty="0"/>
          </a:p>
        </p:txBody>
      </p:sp>
    </p:spTree>
    <p:extLst>
      <p:ext uri="{BB962C8B-B14F-4D97-AF65-F5344CB8AC3E}">
        <p14:creationId xmlns:p14="http://schemas.microsoft.com/office/powerpoint/2010/main" val="1208517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ecosystem of autonomous companies that try to find synergy in working together</a:t>
            </a:r>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8</a:t>
            </a:fld>
            <a:endParaRPr lang="nl-NL"/>
          </a:p>
        </p:txBody>
      </p:sp>
    </p:spTree>
    <p:extLst>
      <p:ext uri="{BB962C8B-B14F-4D97-AF65-F5344CB8AC3E}">
        <p14:creationId xmlns:p14="http://schemas.microsoft.com/office/powerpoint/2010/main" val="27033445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Deepen expertise in autonomous companies</a:t>
            </a:r>
          </a:p>
          <a:p>
            <a:endParaRPr lang="en-US" dirty="0"/>
          </a:p>
          <a:p>
            <a:r>
              <a:rPr lang="en-US" dirty="0"/>
              <a:t>Professional Guilds</a:t>
            </a:r>
          </a:p>
          <a:p>
            <a:r>
              <a:rPr lang="en-US" dirty="0"/>
              <a:t>Code Café</a:t>
            </a:r>
          </a:p>
          <a:p>
            <a:r>
              <a:rPr lang="en-US" dirty="0"/>
              <a:t>Conclusion Innovate</a:t>
            </a:r>
          </a:p>
          <a:p>
            <a:r>
              <a:rPr lang="en-US" dirty="0"/>
              <a:t>Sherlock</a:t>
            </a:r>
          </a:p>
          <a:p>
            <a:r>
              <a:rPr lang="en-US" dirty="0"/>
              <a:t>Internships</a:t>
            </a:r>
          </a:p>
          <a:p>
            <a:r>
              <a:rPr lang="en-US" dirty="0"/>
              <a:t>Internal Mobility (horizontal career)</a:t>
            </a:r>
          </a:p>
          <a:p>
            <a:r>
              <a:rPr lang="en-US" dirty="0"/>
              <a:t>Emerging Technology Radar</a:t>
            </a:r>
          </a:p>
          <a:p>
            <a:r>
              <a:rPr lang="en-US" dirty="0"/>
              <a:t>Conferences</a:t>
            </a:r>
          </a:p>
          <a:p>
            <a:r>
              <a:rPr lang="en-US" dirty="0"/>
              <a:t>Customer Inspiration Workshops</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12</a:t>
            </a:fld>
            <a:endParaRPr lang="nl-NL" dirty="0"/>
          </a:p>
        </p:txBody>
      </p:sp>
    </p:spTree>
    <p:extLst>
      <p:ext uri="{BB962C8B-B14F-4D97-AF65-F5344CB8AC3E}">
        <p14:creationId xmlns:p14="http://schemas.microsoft.com/office/powerpoint/2010/main" val="9563330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ecosystem of autonomous companies that try to find synergy in working together</a:t>
            </a:r>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13</a:t>
            </a:fld>
            <a:endParaRPr lang="nl-NL"/>
          </a:p>
        </p:txBody>
      </p:sp>
    </p:spTree>
    <p:extLst>
      <p:ext uri="{BB962C8B-B14F-4D97-AF65-F5344CB8AC3E}">
        <p14:creationId xmlns:p14="http://schemas.microsoft.com/office/powerpoint/2010/main" val="38548244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ecosystem of autonomous companies that try to find synergy in working together</a:t>
            </a:r>
          </a:p>
          <a:p>
            <a:endParaRPr lang="en-US" dirty="0"/>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14</a:t>
            </a:fld>
            <a:endParaRPr lang="nl-NL"/>
          </a:p>
        </p:txBody>
      </p:sp>
    </p:spTree>
    <p:extLst>
      <p:ext uri="{BB962C8B-B14F-4D97-AF65-F5344CB8AC3E}">
        <p14:creationId xmlns:p14="http://schemas.microsoft.com/office/powerpoint/2010/main" val="19028286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Meerdere </a:t>
            </a:r>
            <a:r>
              <a:rPr lang="en-US" dirty="0" err="1"/>
              <a:t>ecosystemen</a:t>
            </a:r>
            <a:r>
              <a:rPr lang="en-US" dirty="0"/>
              <a:t>, </a:t>
            </a:r>
            <a:r>
              <a:rPr lang="en-US" dirty="0" err="1"/>
              <a:t>geen</a:t>
            </a:r>
            <a:r>
              <a:rPr lang="en-US" dirty="0"/>
              <a:t> van alle is </a:t>
            </a:r>
            <a:r>
              <a:rPr lang="en-US" dirty="0" err="1"/>
              <a:t>puur</a:t>
            </a:r>
            <a:r>
              <a:rPr lang="en-US" dirty="0"/>
              <a:t> € </a:t>
            </a:r>
            <a:r>
              <a:rPr lang="en-US" dirty="0" err="1"/>
              <a:t>gedreven</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15</a:t>
            </a:fld>
            <a:endParaRPr lang="nl-NL"/>
          </a:p>
        </p:txBody>
      </p:sp>
    </p:spTree>
    <p:extLst>
      <p:ext uri="{BB962C8B-B14F-4D97-AF65-F5344CB8AC3E}">
        <p14:creationId xmlns:p14="http://schemas.microsoft.com/office/powerpoint/2010/main" val="18611171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https://en.wikipedia.org/wiki/Ubuntu</a:t>
            </a:r>
          </a:p>
          <a:p>
            <a:r>
              <a:rPr lang="en-US" b="0" i="0" dirty="0">
                <a:solidFill>
                  <a:srgbClr val="202122"/>
                </a:solidFill>
                <a:effectLst/>
                <a:latin typeface="Arial" panose="020B0604020202020204" pitchFamily="34" charset="0"/>
              </a:rPr>
              <a:t>Ubuntu is named after the </a:t>
            </a:r>
            <a:r>
              <a:rPr lang="en-US" b="0" i="0" u="none" strike="noStrike" dirty="0">
                <a:solidFill>
                  <a:srgbClr val="0645AD"/>
                </a:solidFill>
                <a:effectLst/>
                <a:latin typeface="Arial" panose="020B0604020202020204" pitchFamily="34" charset="0"/>
                <a:hlinkClick r:id="rId3" tooltip="Nguni people"/>
              </a:rPr>
              <a:t>Nguni</a:t>
            </a:r>
            <a:r>
              <a:rPr lang="en-US" b="0" i="0" dirty="0">
                <a:solidFill>
                  <a:srgbClr val="202122"/>
                </a:solidFill>
                <a:effectLst/>
                <a:latin typeface="Arial" panose="020B0604020202020204" pitchFamily="34" charset="0"/>
              </a:rPr>
              <a:t> philosophy of </a:t>
            </a:r>
            <a:r>
              <a:rPr lang="en-US" b="0" i="1" u="none" strike="noStrike" dirty="0">
                <a:solidFill>
                  <a:srgbClr val="0645AD"/>
                </a:solidFill>
                <a:effectLst/>
                <a:latin typeface="Arial" panose="020B0604020202020204" pitchFamily="34" charset="0"/>
                <a:hlinkClick r:id="rId4" tooltip="Ubuntu philosophy"/>
              </a:rPr>
              <a:t>ubuntu</a:t>
            </a:r>
            <a:r>
              <a:rPr lang="en-US" b="0" i="0" dirty="0">
                <a:solidFill>
                  <a:srgbClr val="202122"/>
                </a:solidFill>
                <a:effectLst/>
                <a:latin typeface="Arial" panose="020B0604020202020204" pitchFamily="34" charset="0"/>
              </a:rPr>
              <a:t>, which Canonical indicates means "humanity to others" with a connotation of "I am what I am because of who we all are".</a:t>
            </a:r>
            <a:r>
              <a:rPr lang="en-US" b="0" i="0" u="none" strike="noStrike" baseline="30000" dirty="0">
                <a:solidFill>
                  <a:srgbClr val="0645AD"/>
                </a:solidFill>
                <a:effectLst/>
                <a:latin typeface="Arial" panose="020B0604020202020204" pitchFamily="34" charset="0"/>
                <a:hlinkClick r:id="rId5"/>
              </a:rPr>
              <a:t>[7]</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19</a:t>
            </a:fld>
            <a:endParaRPr lang="nl-NL"/>
          </a:p>
        </p:txBody>
      </p:sp>
    </p:spTree>
    <p:extLst>
      <p:ext uri="{BB962C8B-B14F-4D97-AF65-F5344CB8AC3E}">
        <p14:creationId xmlns:p14="http://schemas.microsoft.com/office/powerpoint/2010/main" val="17302356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https://github.com/dapr/components-contrib/issues/1400</a:t>
            </a:r>
          </a:p>
        </p:txBody>
      </p:sp>
      <p:sp>
        <p:nvSpPr>
          <p:cNvPr id="4" name="Slide Number Placeholder 3"/>
          <p:cNvSpPr>
            <a:spLocks noGrp="1"/>
          </p:cNvSpPr>
          <p:nvPr>
            <p:ph type="sldNum" sz="quarter" idx="5"/>
          </p:nvPr>
        </p:nvSpPr>
        <p:spPr/>
        <p:txBody>
          <a:bodyPr/>
          <a:lstStyle/>
          <a:p>
            <a:fld id="{CDFB967C-E8DF-AF4B-9B57-A68D256EEC90}" type="slidenum">
              <a:rPr lang="nl-NL" smtClean="0"/>
              <a:t>32</a:t>
            </a:fld>
            <a:endParaRPr lang="nl-NL"/>
          </a:p>
        </p:txBody>
      </p:sp>
    </p:spTree>
    <p:extLst>
      <p:ext uri="{BB962C8B-B14F-4D97-AF65-F5344CB8AC3E}">
        <p14:creationId xmlns:p14="http://schemas.microsoft.com/office/powerpoint/2010/main" val="17951163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animation (Intr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0E042CB6-4970-4C13-B707-101E4D3A981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9" name="Graphic 6">
            <a:extLst>
              <a:ext uri="{FF2B5EF4-FFF2-40B4-BE49-F238E27FC236}">
                <a16:creationId xmlns:a16="http://schemas.microsoft.com/office/drawing/2014/main" id="{9A987C90-356A-4429-9B89-BB0121AEC60B}"/>
              </a:ext>
            </a:extLst>
          </p:cNvPr>
          <p:cNvSpPr/>
          <p:nvPr userDrawn="1"/>
        </p:nvSpPr>
        <p:spPr>
          <a:xfrm>
            <a:off x="3621144" y="2832154"/>
            <a:ext cx="6152088" cy="1203892"/>
          </a:xfrm>
          <a:custGeom>
            <a:avLst/>
            <a:gdLst>
              <a:gd name="connsiteX0" fmla="*/ 0 w 4614066"/>
              <a:gd name="connsiteY0" fmla="*/ 0 h 902919"/>
              <a:gd name="connsiteX1" fmla="*/ 4614066 w 4614066"/>
              <a:gd name="connsiteY1" fmla="*/ 0 h 902919"/>
              <a:gd name="connsiteX2" fmla="*/ 4614066 w 4614066"/>
              <a:gd name="connsiteY2" fmla="*/ 902920 h 902919"/>
              <a:gd name="connsiteX3" fmla="*/ 0 w 4614066"/>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4614066" h="902919">
                <a:moveTo>
                  <a:pt x="0" y="0"/>
                </a:moveTo>
                <a:lnTo>
                  <a:pt x="4614066" y="0"/>
                </a:lnTo>
                <a:lnTo>
                  <a:pt x="4614066" y="902920"/>
                </a:lnTo>
                <a:lnTo>
                  <a:pt x="0" y="902920"/>
                </a:lnTo>
                <a:close/>
              </a:path>
            </a:pathLst>
          </a:custGeom>
          <a:solidFill>
            <a:srgbClr val="000000"/>
          </a:solidFill>
          <a:ln w="16273" cap="flat">
            <a:noFill/>
            <a:prstDash val="solid"/>
            <a:miter/>
          </a:ln>
        </p:spPr>
        <p:txBody>
          <a:bodyPr rtlCol="0" anchor="ctr"/>
          <a:lstStyle/>
          <a:p>
            <a:endParaRPr lang="nl-NL" sz="2400" dirty="0"/>
          </a:p>
        </p:txBody>
      </p:sp>
      <p:sp>
        <p:nvSpPr>
          <p:cNvPr id="18" name="Graphic 6">
            <a:extLst>
              <a:ext uri="{FF2B5EF4-FFF2-40B4-BE49-F238E27FC236}">
                <a16:creationId xmlns:a16="http://schemas.microsoft.com/office/drawing/2014/main" id="{576CFAB4-C066-4DBC-B735-ED39A17F3779}"/>
              </a:ext>
            </a:extLst>
          </p:cNvPr>
          <p:cNvSpPr/>
          <p:nvPr/>
        </p:nvSpPr>
        <p:spPr>
          <a:xfrm>
            <a:off x="4009638" y="3152280"/>
            <a:ext cx="5338204" cy="563423"/>
          </a:xfrm>
          <a:custGeom>
            <a:avLst/>
            <a:gdLst>
              <a:gd name="connsiteX0" fmla="*/ 0 w 4003653"/>
              <a:gd name="connsiteY0" fmla="*/ 212423 h 422567"/>
              <a:gd name="connsiteX1" fmla="*/ 0 w 4003653"/>
              <a:gd name="connsiteY1" fmla="*/ 211284 h 422567"/>
              <a:gd name="connsiteX2" fmla="*/ 206563 w 4003653"/>
              <a:gd name="connsiteY2" fmla="*/ 0 h 422567"/>
              <a:gd name="connsiteX3" fmla="*/ 365922 w 4003653"/>
              <a:gd name="connsiteY3" fmla="*/ 64785 h 422567"/>
              <a:gd name="connsiteX4" fmla="*/ 334343 w 4003653"/>
              <a:gd name="connsiteY4" fmla="*/ 98642 h 422567"/>
              <a:gd name="connsiteX5" fmla="*/ 205912 w 4003653"/>
              <a:gd name="connsiteY5" fmla="*/ 42647 h 422567"/>
              <a:gd name="connsiteX6" fmla="*/ 47694 w 4003653"/>
              <a:gd name="connsiteY6" fmla="*/ 210144 h 422567"/>
              <a:gd name="connsiteX7" fmla="*/ 47694 w 4003653"/>
              <a:gd name="connsiteY7" fmla="*/ 211284 h 422567"/>
              <a:gd name="connsiteX8" fmla="*/ 205912 w 4003653"/>
              <a:gd name="connsiteY8" fmla="*/ 379920 h 422567"/>
              <a:gd name="connsiteX9" fmla="*/ 337761 w 4003653"/>
              <a:gd name="connsiteY9" fmla="*/ 320995 h 422567"/>
              <a:gd name="connsiteX10" fmla="*/ 368363 w 4003653"/>
              <a:gd name="connsiteY10" fmla="*/ 350783 h 422567"/>
              <a:gd name="connsiteX11" fmla="*/ 204936 w 4003653"/>
              <a:gd name="connsiteY11" fmla="*/ 422567 h 422567"/>
              <a:gd name="connsiteX12" fmla="*/ 0 w 4003653"/>
              <a:gd name="connsiteY12" fmla="*/ 212423 h 422567"/>
              <a:gd name="connsiteX13" fmla="*/ 788164 w 4003653"/>
              <a:gd name="connsiteY13" fmla="*/ 212423 h 422567"/>
              <a:gd name="connsiteX14" fmla="*/ 628155 w 4003653"/>
              <a:gd name="connsiteY14" fmla="*/ 379920 h 422567"/>
              <a:gd name="connsiteX15" fmla="*/ 467006 w 4003653"/>
              <a:gd name="connsiteY15" fmla="*/ 211284 h 422567"/>
              <a:gd name="connsiteX16" fmla="*/ 467006 w 4003653"/>
              <a:gd name="connsiteY16" fmla="*/ 210144 h 422567"/>
              <a:gd name="connsiteX17" fmla="*/ 627016 w 4003653"/>
              <a:gd name="connsiteY17" fmla="*/ 42647 h 422567"/>
              <a:gd name="connsiteX18" fmla="*/ 788164 w 4003653"/>
              <a:gd name="connsiteY18" fmla="*/ 211284 h 422567"/>
              <a:gd name="connsiteX19" fmla="*/ 788164 w 4003653"/>
              <a:gd name="connsiteY19" fmla="*/ 212423 h 422567"/>
              <a:gd name="connsiteX20" fmla="*/ 419312 w 4003653"/>
              <a:gd name="connsiteY20" fmla="*/ 212423 h 422567"/>
              <a:gd name="connsiteX21" fmla="*/ 627178 w 4003653"/>
              <a:gd name="connsiteY21" fmla="*/ 422567 h 422567"/>
              <a:gd name="connsiteX22" fmla="*/ 836183 w 4003653"/>
              <a:gd name="connsiteY22" fmla="*/ 211284 h 422567"/>
              <a:gd name="connsiteX23" fmla="*/ 836183 w 4003653"/>
              <a:gd name="connsiteY23" fmla="*/ 210144 h 422567"/>
              <a:gd name="connsiteX24" fmla="*/ 628318 w 4003653"/>
              <a:gd name="connsiteY24" fmla="*/ 0 h 422567"/>
              <a:gd name="connsiteX25" fmla="*/ 419312 w 4003653"/>
              <a:gd name="connsiteY25" fmla="*/ 211284 h 422567"/>
              <a:gd name="connsiteX26" fmla="*/ 419312 w 4003653"/>
              <a:gd name="connsiteY26" fmla="*/ 212423 h 422567"/>
              <a:gd name="connsiteX27" fmla="*/ 933524 w 4003653"/>
              <a:gd name="connsiteY27" fmla="*/ 415731 h 422567"/>
              <a:gd name="connsiteX28" fmla="*/ 978450 w 4003653"/>
              <a:gd name="connsiteY28" fmla="*/ 415731 h 422567"/>
              <a:gd name="connsiteX29" fmla="*/ 978450 w 4003653"/>
              <a:gd name="connsiteY29" fmla="*/ 80574 h 422567"/>
              <a:gd name="connsiteX30" fmla="*/ 1242311 w 4003653"/>
              <a:gd name="connsiteY30" fmla="*/ 415568 h 422567"/>
              <a:gd name="connsiteX31" fmla="*/ 1279099 w 4003653"/>
              <a:gd name="connsiteY31" fmla="*/ 415568 h 422567"/>
              <a:gd name="connsiteX32" fmla="*/ 1279099 w 4003653"/>
              <a:gd name="connsiteY32" fmla="*/ 6999 h 422567"/>
              <a:gd name="connsiteX33" fmla="*/ 1234172 w 4003653"/>
              <a:gd name="connsiteY33" fmla="*/ 6999 h 422567"/>
              <a:gd name="connsiteX34" fmla="*/ 1234172 w 4003653"/>
              <a:gd name="connsiteY34" fmla="*/ 334505 h 422567"/>
              <a:gd name="connsiteX35" fmla="*/ 976823 w 4003653"/>
              <a:gd name="connsiteY35" fmla="*/ 6999 h 422567"/>
              <a:gd name="connsiteX36" fmla="*/ 933687 w 4003653"/>
              <a:gd name="connsiteY36" fmla="*/ 6999 h 422567"/>
              <a:gd name="connsiteX37" fmla="*/ 933687 w 4003653"/>
              <a:gd name="connsiteY37" fmla="*/ 415731 h 422567"/>
              <a:gd name="connsiteX38" fmla="*/ 1376602 w 4003653"/>
              <a:gd name="connsiteY38" fmla="*/ 212423 h 422567"/>
              <a:gd name="connsiteX39" fmla="*/ 1581538 w 4003653"/>
              <a:gd name="connsiteY39" fmla="*/ 422567 h 422567"/>
              <a:gd name="connsiteX40" fmla="*/ 1744965 w 4003653"/>
              <a:gd name="connsiteY40" fmla="*/ 350783 h 422567"/>
              <a:gd name="connsiteX41" fmla="*/ 1714689 w 4003653"/>
              <a:gd name="connsiteY41" fmla="*/ 320995 h 422567"/>
              <a:gd name="connsiteX42" fmla="*/ 1582677 w 4003653"/>
              <a:gd name="connsiteY42" fmla="*/ 379920 h 422567"/>
              <a:gd name="connsiteX43" fmla="*/ 1424458 w 4003653"/>
              <a:gd name="connsiteY43" fmla="*/ 211284 h 422567"/>
              <a:gd name="connsiteX44" fmla="*/ 1424458 w 4003653"/>
              <a:gd name="connsiteY44" fmla="*/ 210144 h 422567"/>
              <a:gd name="connsiteX45" fmla="*/ 1582677 w 4003653"/>
              <a:gd name="connsiteY45" fmla="*/ 42647 h 422567"/>
              <a:gd name="connsiteX46" fmla="*/ 1711108 w 4003653"/>
              <a:gd name="connsiteY46" fmla="*/ 98642 h 422567"/>
              <a:gd name="connsiteX47" fmla="*/ 1742686 w 4003653"/>
              <a:gd name="connsiteY47" fmla="*/ 64785 h 422567"/>
              <a:gd name="connsiteX48" fmla="*/ 1583328 w 4003653"/>
              <a:gd name="connsiteY48" fmla="*/ 0 h 422567"/>
              <a:gd name="connsiteX49" fmla="*/ 1376765 w 4003653"/>
              <a:gd name="connsiteY49" fmla="*/ 211284 h 422567"/>
              <a:gd name="connsiteX50" fmla="*/ 1376765 w 4003653"/>
              <a:gd name="connsiteY50" fmla="*/ 212423 h 422567"/>
              <a:gd name="connsiteX51" fmla="*/ 1825540 w 4003653"/>
              <a:gd name="connsiteY51" fmla="*/ 415731 h 422567"/>
              <a:gd name="connsiteX52" fmla="*/ 2101609 w 4003653"/>
              <a:gd name="connsiteY52" fmla="*/ 415731 h 422567"/>
              <a:gd name="connsiteX53" fmla="*/ 2101609 w 4003653"/>
              <a:gd name="connsiteY53" fmla="*/ 373083 h 422567"/>
              <a:gd name="connsiteX54" fmla="*/ 1871606 w 4003653"/>
              <a:gd name="connsiteY54" fmla="*/ 373083 h 422567"/>
              <a:gd name="connsiteX55" fmla="*/ 1871606 w 4003653"/>
              <a:gd name="connsiteY55" fmla="*/ 6999 h 422567"/>
              <a:gd name="connsiteX56" fmla="*/ 1825540 w 4003653"/>
              <a:gd name="connsiteY56" fmla="*/ 6999 h 422567"/>
              <a:gd name="connsiteX57" fmla="*/ 1825540 w 4003653"/>
              <a:gd name="connsiteY57" fmla="*/ 415731 h 422567"/>
              <a:gd name="connsiteX58" fmla="*/ 2168836 w 4003653"/>
              <a:gd name="connsiteY58" fmla="*/ 244653 h 422567"/>
              <a:gd name="connsiteX59" fmla="*/ 2338775 w 4003653"/>
              <a:gd name="connsiteY59" fmla="*/ 422079 h 422567"/>
              <a:gd name="connsiteX60" fmla="*/ 2509202 w 4003653"/>
              <a:gd name="connsiteY60" fmla="*/ 241072 h 422567"/>
              <a:gd name="connsiteX61" fmla="*/ 2509202 w 4003653"/>
              <a:gd name="connsiteY61" fmla="*/ 6999 h 422567"/>
              <a:gd name="connsiteX62" fmla="*/ 2463136 w 4003653"/>
              <a:gd name="connsiteY62" fmla="*/ 6999 h 422567"/>
              <a:gd name="connsiteX63" fmla="*/ 2463136 w 4003653"/>
              <a:gd name="connsiteY63" fmla="*/ 244490 h 422567"/>
              <a:gd name="connsiteX64" fmla="*/ 2339914 w 4003653"/>
              <a:gd name="connsiteY64" fmla="*/ 379269 h 422567"/>
              <a:gd name="connsiteX65" fmla="*/ 2215064 w 4003653"/>
              <a:gd name="connsiteY65" fmla="*/ 241560 h 422567"/>
              <a:gd name="connsiteX66" fmla="*/ 2215064 w 4003653"/>
              <a:gd name="connsiteY66" fmla="*/ 6999 h 422567"/>
              <a:gd name="connsiteX67" fmla="*/ 2168998 w 4003653"/>
              <a:gd name="connsiteY67" fmla="*/ 6999 h 422567"/>
              <a:gd name="connsiteX68" fmla="*/ 2168998 w 4003653"/>
              <a:gd name="connsiteY68" fmla="*/ 244653 h 422567"/>
              <a:gd name="connsiteX69" fmla="*/ 2591567 w 4003653"/>
              <a:gd name="connsiteY69" fmla="*/ 356155 h 422567"/>
              <a:gd name="connsiteX70" fmla="*/ 2758575 w 4003653"/>
              <a:gd name="connsiteY70" fmla="*/ 421591 h 422567"/>
              <a:gd name="connsiteX71" fmla="*/ 2898075 w 4003653"/>
              <a:gd name="connsiteY71" fmla="*/ 306019 h 422567"/>
              <a:gd name="connsiteX72" fmla="*/ 2898075 w 4003653"/>
              <a:gd name="connsiteY72" fmla="*/ 304880 h 422567"/>
              <a:gd name="connsiteX73" fmla="*/ 2764924 w 4003653"/>
              <a:gd name="connsiteY73" fmla="*/ 189309 h 422567"/>
              <a:gd name="connsiteX74" fmla="*/ 2654073 w 4003653"/>
              <a:gd name="connsiteY74" fmla="*/ 109874 h 422567"/>
              <a:gd name="connsiteX75" fmla="*/ 2654073 w 4003653"/>
              <a:gd name="connsiteY75" fmla="*/ 108735 h 422567"/>
              <a:gd name="connsiteX76" fmla="*/ 2740995 w 4003653"/>
              <a:gd name="connsiteY76" fmla="*/ 42810 h 422567"/>
              <a:gd name="connsiteX77" fmla="*/ 2858846 w 4003653"/>
              <a:gd name="connsiteY77" fmla="*/ 87248 h 422567"/>
              <a:gd name="connsiteX78" fmla="*/ 2885704 w 4003653"/>
              <a:gd name="connsiteY78" fmla="*/ 51600 h 422567"/>
              <a:gd name="connsiteX79" fmla="*/ 2742135 w 4003653"/>
              <a:gd name="connsiteY79" fmla="*/ 1465 h 422567"/>
              <a:gd name="connsiteX80" fmla="*/ 2607844 w 4003653"/>
              <a:gd name="connsiteY80" fmla="*/ 112967 h 422567"/>
              <a:gd name="connsiteX81" fmla="*/ 2607844 w 4003653"/>
              <a:gd name="connsiteY81" fmla="*/ 114106 h 422567"/>
              <a:gd name="connsiteX82" fmla="*/ 2745065 w 4003653"/>
              <a:gd name="connsiteY82" fmla="*/ 231956 h 422567"/>
              <a:gd name="connsiteX83" fmla="*/ 2851358 w 4003653"/>
              <a:gd name="connsiteY83" fmla="*/ 309600 h 422567"/>
              <a:gd name="connsiteX84" fmla="*/ 2851358 w 4003653"/>
              <a:gd name="connsiteY84" fmla="*/ 310740 h 422567"/>
              <a:gd name="connsiteX85" fmla="*/ 2760366 w 4003653"/>
              <a:gd name="connsiteY85" fmla="*/ 380245 h 422567"/>
              <a:gd name="connsiteX86" fmla="*/ 2620215 w 4003653"/>
              <a:gd name="connsiteY86" fmla="*/ 322460 h 422567"/>
              <a:gd name="connsiteX87" fmla="*/ 2591567 w 4003653"/>
              <a:gd name="connsiteY87" fmla="*/ 356155 h 422567"/>
              <a:gd name="connsiteX88" fmla="*/ 2996066 w 4003653"/>
              <a:gd name="connsiteY88" fmla="*/ 415568 h 422567"/>
              <a:gd name="connsiteX89" fmla="*/ 3042132 w 4003653"/>
              <a:gd name="connsiteY89" fmla="*/ 415568 h 422567"/>
              <a:gd name="connsiteX90" fmla="*/ 3042132 w 4003653"/>
              <a:gd name="connsiteY90" fmla="*/ 6999 h 422567"/>
              <a:gd name="connsiteX91" fmla="*/ 2996066 w 4003653"/>
              <a:gd name="connsiteY91" fmla="*/ 6999 h 422567"/>
              <a:gd name="connsiteX92" fmla="*/ 2996066 w 4003653"/>
              <a:gd name="connsiteY92" fmla="*/ 415568 h 422567"/>
              <a:gd name="connsiteX93" fmla="*/ 3512720 w 4003653"/>
              <a:gd name="connsiteY93" fmla="*/ 212423 h 422567"/>
              <a:gd name="connsiteX94" fmla="*/ 3352710 w 4003653"/>
              <a:gd name="connsiteY94" fmla="*/ 379920 h 422567"/>
              <a:gd name="connsiteX95" fmla="*/ 3191561 w 4003653"/>
              <a:gd name="connsiteY95" fmla="*/ 211284 h 422567"/>
              <a:gd name="connsiteX96" fmla="*/ 3191561 w 4003653"/>
              <a:gd name="connsiteY96" fmla="*/ 210144 h 422567"/>
              <a:gd name="connsiteX97" fmla="*/ 3351570 w 4003653"/>
              <a:gd name="connsiteY97" fmla="*/ 42647 h 422567"/>
              <a:gd name="connsiteX98" fmla="*/ 3512720 w 4003653"/>
              <a:gd name="connsiteY98" fmla="*/ 211284 h 422567"/>
              <a:gd name="connsiteX99" fmla="*/ 3512720 w 4003653"/>
              <a:gd name="connsiteY99" fmla="*/ 212423 h 422567"/>
              <a:gd name="connsiteX100" fmla="*/ 3143868 w 4003653"/>
              <a:gd name="connsiteY100" fmla="*/ 212423 h 422567"/>
              <a:gd name="connsiteX101" fmla="*/ 3351733 w 4003653"/>
              <a:gd name="connsiteY101" fmla="*/ 422567 h 422567"/>
              <a:gd name="connsiteX102" fmla="*/ 3560739 w 4003653"/>
              <a:gd name="connsiteY102" fmla="*/ 211284 h 422567"/>
              <a:gd name="connsiteX103" fmla="*/ 3560739 w 4003653"/>
              <a:gd name="connsiteY103" fmla="*/ 210144 h 422567"/>
              <a:gd name="connsiteX104" fmla="*/ 3353035 w 4003653"/>
              <a:gd name="connsiteY104" fmla="*/ 0 h 422567"/>
              <a:gd name="connsiteX105" fmla="*/ 3144030 w 4003653"/>
              <a:gd name="connsiteY105" fmla="*/ 211284 h 422567"/>
              <a:gd name="connsiteX106" fmla="*/ 3144030 w 4003653"/>
              <a:gd name="connsiteY106" fmla="*/ 212423 h 422567"/>
              <a:gd name="connsiteX107" fmla="*/ 3658079 w 4003653"/>
              <a:gd name="connsiteY107" fmla="*/ 415731 h 422567"/>
              <a:gd name="connsiteX108" fmla="*/ 3703005 w 4003653"/>
              <a:gd name="connsiteY108" fmla="*/ 415731 h 422567"/>
              <a:gd name="connsiteX109" fmla="*/ 3703005 w 4003653"/>
              <a:gd name="connsiteY109" fmla="*/ 80574 h 422567"/>
              <a:gd name="connsiteX110" fmla="*/ 3966866 w 4003653"/>
              <a:gd name="connsiteY110" fmla="*/ 415568 h 422567"/>
              <a:gd name="connsiteX111" fmla="*/ 4003654 w 4003653"/>
              <a:gd name="connsiteY111" fmla="*/ 415568 h 422567"/>
              <a:gd name="connsiteX112" fmla="*/ 4003654 w 4003653"/>
              <a:gd name="connsiteY112" fmla="*/ 6999 h 422567"/>
              <a:gd name="connsiteX113" fmla="*/ 3958728 w 4003653"/>
              <a:gd name="connsiteY113" fmla="*/ 6999 h 422567"/>
              <a:gd name="connsiteX114" fmla="*/ 3958728 w 4003653"/>
              <a:gd name="connsiteY114" fmla="*/ 334505 h 422567"/>
              <a:gd name="connsiteX115" fmla="*/ 3701215 w 4003653"/>
              <a:gd name="connsiteY115" fmla="*/ 6999 h 422567"/>
              <a:gd name="connsiteX116" fmla="*/ 3658079 w 4003653"/>
              <a:gd name="connsiteY116" fmla="*/ 6999 h 422567"/>
              <a:gd name="connsiteX117" fmla="*/ 3658079 w 4003653"/>
              <a:gd name="connsiteY117" fmla="*/ 415731 h 42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003653" h="422567">
                <a:moveTo>
                  <a:pt x="0" y="212423"/>
                </a:moveTo>
                <a:lnTo>
                  <a:pt x="0" y="211284"/>
                </a:lnTo>
                <a:cubicBezTo>
                  <a:pt x="0" y="95712"/>
                  <a:pt x="86434" y="0"/>
                  <a:pt x="206563" y="0"/>
                </a:cubicBezTo>
                <a:cubicBezTo>
                  <a:pt x="280627" y="0"/>
                  <a:pt x="325065" y="26207"/>
                  <a:pt x="365922" y="64785"/>
                </a:cubicBezTo>
                <a:lnTo>
                  <a:pt x="334343" y="98642"/>
                </a:lnTo>
                <a:cubicBezTo>
                  <a:pt x="299835" y="65924"/>
                  <a:pt x="261419" y="42647"/>
                  <a:pt x="205912" y="42647"/>
                </a:cubicBezTo>
                <a:cubicBezTo>
                  <a:pt x="115409" y="42647"/>
                  <a:pt x="47694" y="116222"/>
                  <a:pt x="47694" y="210144"/>
                </a:cubicBezTo>
                <a:lnTo>
                  <a:pt x="47694" y="211284"/>
                </a:lnTo>
                <a:cubicBezTo>
                  <a:pt x="47694" y="305857"/>
                  <a:pt x="116060" y="379920"/>
                  <a:pt x="205912" y="379920"/>
                </a:cubicBezTo>
                <a:cubicBezTo>
                  <a:pt x="261908" y="379920"/>
                  <a:pt x="298695" y="358271"/>
                  <a:pt x="337761" y="320995"/>
                </a:cubicBezTo>
                <a:lnTo>
                  <a:pt x="368363" y="350783"/>
                </a:lnTo>
                <a:cubicBezTo>
                  <a:pt x="325716" y="393919"/>
                  <a:pt x="278999" y="422567"/>
                  <a:pt x="204936" y="422567"/>
                </a:cubicBezTo>
                <a:cubicBezTo>
                  <a:pt x="87085" y="422567"/>
                  <a:pt x="0" y="329785"/>
                  <a:pt x="0" y="212423"/>
                </a:cubicBezTo>
                <a:moveTo>
                  <a:pt x="788164" y="212423"/>
                </a:moveTo>
                <a:cubicBezTo>
                  <a:pt x="788164" y="305206"/>
                  <a:pt x="721589" y="379920"/>
                  <a:pt x="628155" y="379920"/>
                </a:cubicBezTo>
                <a:cubicBezTo>
                  <a:pt x="534721" y="379920"/>
                  <a:pt x="467006" y="304066"/>
                  <a:pt x="467006" y="211284"/>
                </a:cubicBezTo>
                <a:lnTo>
                  <a:pt x="467006" y="210144"/>
                </a:lnTo>
                <a:cubicBezTo>
                  <a:pt x="467006" y="117362"/>
                  <a:pt x="533582" y="42647"/>
                  <a:pt x="627016" y="42647"/>
                </a:cubicBezTo>
                <a:cubicBezTo>
                  <a:pt x="720449" y="42647"/>
                  <a:pt x="788164" y="118501"/>
                  <a:pt x="788164" y="211284"/>
                </a:cubicBezTo>
                <a:lnTo>
                  <a:pt x="788164" y="212423"/>
                </a:lnTo>
                <a:moveTo>
                  <a:pt x="419312" y="212423"/>
                </a:moveTo>
                <a:cubicBezTo>
                  <a:pt x="419312" y="325064"/>
                  <a:pt x="502817" y="422567"/>
                  <a:pt x="627178" y="422567"/>
                </a:cubicBezTo>
                <a:cubicBezTo>
                  <a:pt x="751540" y="422567"/>
                  <a:pt x="836183" y="323925"/>
                  <a:pt x="836183" y="211284"/>
                </a:cubicBezTo>
                <a:lnTo>
                  <a:pt x="836183" y="210144"/>
                </a:lnTo>
                <a:cubicBezTo>
                  <a:pt x="836183" y="97503"/>
                  <a:pt x="752679" y="0"/>
                  <a:pt x="628318" y="0"/>
                </a:cubicBezTo>
                <a:cubicBezTo>
                  <a:pt x="503956" y="0"/>
                  <a:pt x="419312" y="98642"/>
                  <a:pt x="419312" y="211284"/>
                </a:cubicBezTo>
                <a:lnTo>
                  <a:pt x="419312" y="212423"/>
                </a:lnTo>
                <a:moveTo>
                  <a:pt x="933524" y="415731"/>
                </a:moveTo>
                <a:lnTo>
                  <a:pt x="978450" y="415731"/>
                </a:lnTo>
                <a:lnTo>
                  <a:pt x="978450" y="80574"/>
                </a:lnTo>
                <a:lnTo>
                  <a:pt x="1242311" y="415568"/>
                </a:lnTo>
                <a:lnTo>
                  <a:pt x="1279099" y="415568"/>
                </a:lnTo>
                <a:lnTo>
                  <a:pt x="1279099" y="6999"/>
                </a:lnTo>
                <a:lnTo>
                  <a:pt x="1234172" y="6999"/>
                </a:lnTo>
                <a:lnTo>
                  <a:pt x="1234172" y="334505"/>
                </a:lnTo>
                <a:lnTo>
                  <a:pt x="976823" y="6999"/>
                </a:lnTo>
                <a:lnTo>
                  <a:pt x="933687" y="6999"/>
                </a:lnTo>
                <a:lnTo>
                  <a:pt x="933687" y="415731"/>
                </a:lnTo>
                <a:close/>
                <a:moveTo>
                  <a:pt x="1376602" y="212423"/>
                </a:moveTo>
                <a:cubicBezTo>
                  <a:pt x="1376602" y="329785"/>
                  <a:pt x="1463525" y="422567"/>
                  <a:pt x="1581538" y="422567"/>
                </a:cubicBezTo>
                <a:cubicBezTo>
                  <a:pt x="1655601" y="422567"/>
                  <a:pt x="1702318" y="393919"/>
                  <a:pt x="1744965" y="350783"/>
                </a:cubicBezTo>
                <a:lnTo>
                  <a:pt x="1714689" y="320995"/>
                </a:lnTo>
                <a:cubicBezTo>
                  <a:pt x="1675622" y="358433"/>
                  <a:pt x="1638835" y="379920"/>
                  <a:pt x="1582677" y="379920"/>
                </a:cubicBezTo>
                <a:cubicBezTo>
                  <a:pt x="1492824" y="379920"/>
                  <a:pt x="1424458" y="305694"/>
                  <a:pt x="1424458" y="211284"/>
                </a:cubicBezTo>
                <a:lnTo>
                  <a:pt x="1424458" y="210144"/>
                </a:lnTo>
                <a:cubicBezTo>
                  <a:pt x="1424458" y="116222"/>
                  <a:pt x="1492173" y="42647"/>
                  <a:pt x="1582677" y="42647"/>
                </a:cubicBezTo>
                <a:cubicBezTo>
                  <a:pt x="1638184" y="42647"/>
                  <a:pt x="1676599" y="66087"/>
                  <a:pt x="1711108" y="98642"/>
                </a:cubicBezTo>
                <a:lnTo>
                  <a:pt x="1742686" y="64785"/>
                </a:lnTo>
                <a:cubicBezTo>
                  <a:pt x="1701830" y="26207"/>
                  <a:pt x="1657392" y="0"/>
                  <a:pt x="1583328" y="0"/>
                </a:cubicBezTo>
                <a:cubicBezTo>
                  <a:pt x="1463036" y="0"/>
                  <a:pt x="1376765" y="95712"/>
                  <a:pt x="1376765" y="211284"/>
                </a:cubicBezTo>
                <a:lnTo>
                  <a:pt x="1376765" y="212423"/>
                </a:lnTo>
                <a:moveTo>
                  <a:pt x="1825540" y="415731"/>
                </a:moveTo>
                <a:lnTo>
                  <a:pt x="2101609" y="415731"/>
                </a:lnTo>
                <a:lnTo>
                  <a:pt x="2101609" y="373083"/>
                </a:lnTo>
                <a:lnTo>
                  <a:pt x="1871606" y="373083"/>
                </a:lnTo>
                <a:lnTo>
                  <a:pt x="1871606" y="6999"/>
                </a:lnTo>
                <a:lnTo>
                  <a:pt x="1825540" y="6999"/>
                </a:lnTo>
                <a:lnTo>
                  <a:pt x="1825540" y="415731"/>
                </a:lnTo>
                <a:close/>
                <a:moveTo>
                  <a:pt x="2168836" y="244653"/>
                </a:moveTo>
                <a:cubicBezTo>
                  <a:pt x="2168836" y="360224"/>
                  <a:pt x="2237690" y="422079"/>
                  <a:pt x="2338775" y="422079"/>
                </a:cubicBezTo>
                <a:cubicBezTo>
                  <a:pt x="2440836" y="422079"/>
                  <a:pt x="2509202" y="360224"/>
                  <a:pt x="2509202" y="241072"/>
                </a:cubicBezTo>
                <a:lnTo>
                  <a:pt x="2509202" y="6999"/>
                </a:lnTo>
                <a:lnTo>
                  <a:pt x="2463136" y="6999"/>
                </a:lnTo>
                <a:lnTo>
                  <a:pt x="2463136" y="244490"/>
                </a:lnTo>
                <a:cubicBezTo>
                  <a:pt x="2463136" y="333854"/>
                  <a:pt x="2415280" y="379269"/>
                  <a:pt x="2339914" y="379269"/>
                </a:cubicBezTo>
                <a:cubicBezTo>
                  <a:pt x="2261781" y="379269"/>
                  <a:pt x="2215064" y="329622"/>
                  <a:pt x="2215064" y="241560"/>
                </a:cubicBezTo>
                <a:lnTo>
                  <a:pt x="2215064" y="6999"/>
                </a:lnTo>
                <a:lnTo>
                  <a:pt x="2168998" y="6999"/>
                </a:lnTo>
                <a:lnTo>
                  <a:pt x="2168998" y="244653"/>
                </a:lnTo>
                <a:moveTo>
                  <a:pt x="2591567" y="356155"/>
                </a:moveTo>
                <a:cubicBezTo>
                  <a:pt x="2640562" y="399941"/>
                  <a:pt x="2693628" y="421591"/>
                  <a:pt x="2758575" y="421591"/>
                </a:cubicBezTo>
                <a:cubicBezTo>
                  <a:pt x="2839638" y="421591"/>
                  <a:pt x="2898075" y="376013"/>
                  <a:pt x="2898075" y="306019"/>
                </a:cubicBezTo>
                <a:lnTo>
                  <a:pt x="2898075" y="304880"/>
                </a:lnTo>
                <a:cubicBezTo>
                  <a:pt x="2898075" y="242374"/>
                  <a:pt x="2856079" y="209168"/>
                  <a:pt x="2764924" y="189309"/>
                </a:cubicBezTo>
                <a:cubicBezTo>
                  <a:pt x="2675071" y="170101"/>
                  <a:pt x="2654073" y="148452"/>
                  <a:pt x="2654073" y="109874"/>
                </a:cubicBezTo>
                <a:lnTo>
                  <a:pt x="2654073" y="108735"/>
                </a:lnTo>
                <a:cubicBezTo>
                  <a:pt x="2654073" y="71947"/>
                  <a:pt x="2687930" y="42810"/>
                  <a:pt x="2740995" y="42810"/>
                </a:cubicBezTo>
                <a:cubicBezTo>
                  <a:pt x="2782992" y="42810"/>
                  <a:pt x="2820919" y="56158"/>
                  <a:pt x="2858846" y="87248"/>
                </a:cubicBezTo>
                <a:lnTo>
                  <a:pt x="2885704" y="51600"/>
                </a:lnTo>
                <a:cubicBezTo>
                  <a:pt x="2844196" y="18231"/>
                  <a:pt x="2801711" y="1465"/>
                  <a:pt x="2742135" y="1465"/>
                </a:cubicBezTo>
                <a:cubicBezTo>
                  <a:pt x="2664491" y="1465"/>
                  <a:pt x="2607844" y="48670"/>
                  <a:pt x="2607844" y="112967"/>
                </a:cubicBezTo>
                <a:lnTo>
                  <a:pt x="2607844" y="114106"/>
                </a:lnTo>
                <a:cubicBezTo>
                  <a:pt x="2607844" y="181170"/>
                  <a:pt x="2650980" y="211609"/>
                  <a:pt x="2745065" y="231956"/>
                </a:cubicBezTo>
                <a:cubicBezTo>
                  <a:pt x="2830848" y="250024"/>
                  <a:pt x="2851358" y="271674"/>
                  <a:pt x="2851358" y="309600"/>
                </a:cubicBezTo>
                <a:lnTo>
                  <a:pt x="2851358" y="310740"/>
                </a:lnTo>
                <a:cubicBezTo>
                  <a:pt x="2851358" y="350946"/>
                  <a:pt x="2815222" y="380245"/>
                  <a:pt x="2760366" y="380245"/>
                </a:cubicBezTo>
                <a:cubicBezTo>
                  <a:pt x="2703720" y="380245"/>
                  <a:pt x="2662863" y="361038"/>
                  <a:pt x="2620215" y="322460"/>
                </a:cubicBezTo>
                <a:lnTo>
                  <a:pt x="2591567" y="356155"/>
                </a:lnTo>
                <a:moveTo>
                  <a:pt x="2996066" y="415568"/>
                </a:moveTo>
                <a:lnTo>
                  <a:pt x="3042132" y="415568"/>
                </a:lnTo>
                <a:lnTo>
                  <a:pt x="3042132" y="6999"/>
                </a:lnTo>
                <a:lnTo>
                  <a:pt x="2996066" y="6999"/>
                </a:lnTo>
                <a:lnTo>
                  <a:pt x="2996066" y="415568"/>
                </a:lnTo>
                <a:close/>
                <a:moveTo>
                  <a:pt x="3512720" y="212423"/>
                </a:moveTo>
                <a:cubicBezTo>
                  <a:pt x="3512720" y="305206"/>
                  <a:pt x="3446144" y="379920"/>
                  <a:pt x="3352710" y="379920"/>
                </a:cubicBezTo>
                <a:cubicBezTo>
                  <a:pt x="3259276" y="379920"/>
                  <a:pt x="3191561" y="304066"/>
                  <a:pt x="3191561" y="211284"/>
                </a:cubicBezTo>
                <a:lnTo>
                  <a:pt x="3191561" y="210144"/>
                </a:lnTo>
                <a:cubicBezTo>
                  <a:pt x="3191561" y="117362"/>
                  <a:pt x="3258137" y="42647"/>
                  <a:pt x="3351570" y="42647"/>
                </a:cubicBezTo>
                <a:cubicBezTo>
                  <a:pt x="3445005" y="42647"/>
                  <a:pt x="3512720" y="118501"/>
                  <a:pt x="3512720" y="211284"/>
                </a:cubicBezTo>
                <a:lnTo>
                  <a:pt x="3512720" y="212423"/>
                </a:lnTo>
                <a:moveTo>
                  <a:pt x="3143868" y="212423"/>
                </a:moveTo>
                <a:cubicBezTo>
                  <a:pt x="3143868" y="325064"/>
                  <a:pt x="3227372" y="422567"/>
                  <a:pt x="3351733" y="422567"/>
                </a:cubicBezTo>
                <a:cubicBezTo>
                  <a:pt x="3476095" y="422567"/>
                  <a:pt x="3560739" y="323925"/>
                  <a:pt x="3560739" y="211284"/>
                </a:cubicBezTo>
                <a:lnTo>
                  <a:pt x="3560739" y="210144"/>
                </a:lnTo>
                <a:cubicBezTo>
                  <a:pt x="3560739" y="97503"/>
                  <a:pt x="3477234" y="0"/>
                  <a:pt x="3353035" y="0"/>
                </a:cubicBezTo>
                <a:cubicBezTo>
                  <a:pt x="3228674" y="0"/>
                  <a:pt x="3144030" y="98642"/>
                  <a:pt x="3144030" y="211284"/>
                </a:cubicBezTo>
                <a:lnTo>
                  <a:pt x="3144030" y="212423"/>
                </a:lnTo>
                <a:moveTo>
                  <a:pt x="3658079" y="415731"/>
                </a:moveTo>
                <a:lnTo>
                  <a:pt x="3703005" y="415731"/>
                </a:lnTo>
                <a:lnTo>
                  <a:pt x="3703005" y="80574"/>
                </a:lnTo>
                <a:lnTo>
                  <a:pt x="3966866" y="415568"/>
                </a:lnTo>
                <a:lnTo>
                  <a:pt x="4003654" y="415568"/>
                </a:lnTo>
                <a:lnTo>
                  <a:pt x="4003654" y="6999"/>
                </a:lnTo>
                <a:lnTo>
                  <a:pt x="3958728" y="6999"/>
                </a:lnTo>
                <a:lnTo>
                  <a:pt x="3958728" y="334505"/>
                </a:lnTo>
                <a:lnTo>
                  <a:pt x="3701215" y="6999"/>
                </a:lnTo>
                <a:lnTo>
                  <a:pt x="3658079" y="6999"/>
                </a:lnTo>
                <a:lnTo>
                  <a:pt x="3658079" y="415731"/>
                </a:lnTo>
                <a:close/>
              </a:path>
            </a:pathLst>
          </a:custGeom>
          <a:solidFill>
            <a:srgbClr val="FFFFFF"/>
          </a:solidFill>
          <a:ln w="16273" cap="flat">
            <a:noFill/>
            <a:prstDash val="solid"/>
            <a:miter/>
          </a:ln>
        </p:spPr>
        <p:txBody>
          <a:bodyPr rtlCol="0" anchor="ctr"/>
          <a:lstStyle/>
          <a:p>
            <a:endParaRPr lang="nl-NL" sz="2400" dirty="0"/>
          </a:p>
        </p:txBody>
      </p:sp>
      <p:sp>
        <p:nvSpPr>
          <p:cNvPr id="38" name="Rechthoek 37">
            <a:extLst>
              <a:ext uri="{FF2B5EF4-FFF2-40B4-BE49-F238E27FC236}">
                <a16:creationId xmlns:a16="http://schemas.microsoft.com/office/drawing/2014/main" id="{FCA81887-6FCB-4A27-BAA7-798403B996AA}"/>
              </a:ext>
            </a:extLst>
          </p:cNvPr>
          <p:cNvSpPr/>
          <p:nvPr userDrawn="1"/>
        </p:nvSpPr>
        <p:spPr>
          <a:xfrm>
            <a:off x="0" y="-1"/>
            <a:ext cx="24172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11" name="Graphic 6">
            <a:extLst>
              <a:ext uri="{FF2B5EF4-FFF2-40B4-BE49-F238E27FC236}">
                <a16:creationId xmlns:a16="http://schemas.microsoft.com/office/drawing/2014/main" id="{706A5A58-B9B6-4813-BD8E-A756A2FD2522}"/>
              </a:ext>
            </a:extLst>
          </p:cNvPr>
          <p:cNvSpPr/>
          <p:nvPr/>
        </p:nvSpPr>
        <p:spPr>
          <a:xfrm>
            <a:off x="3105251"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529F45"/>
          </a:solidFill>
          <a:ln w="16273" cap="flat">
            <a:noFill/>
            <a:prstDash val="solid"/>
            <a:miter/>
          </a:ln>
        </p:spPr>
        <p:txBody>
          <a:bodyPr rtlCol="0" anchor="ctr"/>
          <a:lstStyle/>
          <a:p>
            <a:endParaRPr lang="nl-NL" sz="2400" dirty="0"/>
          </a:p>
        </p:txBody>
      </p:sp>
      <p:sp>
        <p:nvSpPr>
          <p:cNvPr id="12" name="Graphic 6">
            <a:extLst>
              <a:ext uri="{FF2B5EF4-FFF2-40B4-BE49-F238E27FC236}">
                <a16:creationId xmlns:a16="http://schemas.microsoft.com/office/drawing/2014/main" id="{1D992FCD-AD59-4C38-83AB-70EB0494E5B5}"/>
              </a:ext>
            </a:extLst>
          </p:cNvPr>
          <p:cNvSpPr/>
          <p:nvPr/>
        </p:nvSpPr>
        <p:spPr>
          <a:xfrm>
            <a:off x="2933142"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F1CA13"/>
          </a:solidFill>
          <a:ln w="16273" cap="flat">
            <a:noFill/>
            <a:prstDash val="solid"/>
            <a:miter/>
          </a:ln>
        </p:spPr>
        <p:txBody>
          <a:bodyPr rtlCol="0" anchor="ctr"/>
          <a:lstStyle/>
          <a:p>
            <a:endParaRPr lang="nl-NL" sz="2400" dirty="0"/>
          </a:p>
        </p:txBody>
      </p:sp>
      <p:sp>
        <p:nvSpPr>
          <p:cNvPr id="13" name="Graphic 6">
            <a:extLst>
              <a:ext uri="{FF2B5EF4-FFF2-40B4-BE49-F238E27FC236}">
                <a16:creationId xmlns:a16="http://schemas.microsoft.com/office/drawing/2014/main" id="{BAE86678-3EAF-472C-8AA0-CFC94703C492}"/>
              </a:ext>
            </a:extLst>
          </p:cNvPr>
          <p:cNvSpPr/>
          <p:nvPr/>
        </p:nvSpPr>
        <p:spPr>
          <a:xfrm>
            <a:off x="2761250"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1369AF"/>
          </a:solidFill>
          <a:ln w="16273" cap="flat">
            <a:noFill/>
            <a:prstDash val="solid"/>
            <a:miter/>
          </a:ln>
        </p:spPr>
        <p:txBody>
          <a:bodyPr rtlCol="0" anchor="ctr"/>
          <a:lstStyle/>
          <a:p>
            <a:endParaRPr lang="nl-NL" sz="2400" dirty="0"/>
          </a:p>
        </p:txBody>
      </p:sp>
      <p:sp>
        <p:nvSpPr>
          <p:cNvPr id="14" name="Graphic 6">
            <a:extLst>
              <a:ext uri="{FF2B5EF4-FFF2-40B4-BE49-F238E27FC236}">
                <a16:creationId xmlns:a16="http://schemas.microsoft.com/office/drawing/2014/main" id="{BD84B2FC-1A53-4CBB-8ED4-56B0221A96DD}"/>
              </a:ext>
            </a:extLst>
          </p:cNvPr>
          <p:cNvSpPr/>
          <p:nvPr/>
        </p:nvSpPr>
        <p:spPr>
          <a:xfrm>
            <a:off x="2589358"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00AAC8"/>
          </a:solidFill>
          <a:ln w="16273" cap="flat">
            <a:noFill/>
            <a:prstDash val="solid"/>
            <a:miter/>
          </a:ln>
        </p:spPr>
        <p:txBody>
          <a:bodyPr rtlCol="0" anchor="ctr"/>
          <a:lstStyle/>
          <a:p>
            <a:endParaRPr lang="nl-NL" sz="2400" dirty="0"/>
          </a:p>
        </p:txBody>
      </p:sp>
      <p:sp>
        <p:nvSpPr>
          <p:cNvPr id="15" name="Graphic 6">
            <a:extLst>
              <a:ext uri="{FF2B5EF4-FFF2-40B4-BE49-F238E27FC236}">
                <a16:creationId xmlns:a16="http://schemas.microsoft.com/office/drawing/2014/main" id="{200421C2-C8C8-45DF-8DA4-5C70C3549547}"/>
              </a:ext>
            </a:extLst>
          </p:cNvPr>
          <p:cNvSpPr/>
          <p:nvPr/>
        </p:nvSpPr>
        <p:spPr>
          <a:xfrm>
            <a:off x="2417249"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C83737"/>
          </a:solidFill>
          <a:ln w="16273" cap="flat">
            <a:noFill/>
            <a:prstDash val="solid"/>
            <a:miter/>
          </a:ln>
        </p:spPr>
        <p:txBody>
          <a:bodyPr rtlCol="0" anchor="ctr"/>
          <a:lstStyle/>
          <a:p>
            <a:endParaRPr lang="nl-NL" sz="2400" dirty="0"/>
          </a:p>
        </p:txBody>
      </p:sp>
      <p:sp>
        <p:nvSpPr>
          <p:cNvPr id="16" name="Graphic 6">
            <a:extLst>
              <a:ext uri="{FF2B5EF4-FFF2-40B4-BE49-F238E27FC236}">
                <a16:creationId xmlns:a16="http://schemas.microsoft.com/office/drawing/2014/main" id="{587EEED1-9792-4695-BCB0-C15B6D8BF84B}"/>
              </a:ext>
            </a:extLst>
          </p:cNvPr>
          <p:cNvSpPr/>
          <p:nvPr/>
        </p:nvSpPr>
        <p:spPr>
          <a:xfrm>
            <a:off x="3277361"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BC448C"/>
          </a:solidFill>
          <a:ln w="16273" cap="flat">
            <a:noFill/>
            <a:prstDash val="solid"/>
            <a:miter/>
          </a:ln>
        </p:spPr>
        <p:txBody>
          <a:bodyPr rtlCol="0" anchor="ctr"/>
          <a:lstStyle/>
          <a:p>
            <a:endParaRPr lang="nl-NL" sz="2400" dirty="0"/>
          </a:p>
        </p:txBody>
      </p:sp>
      <p:sp>
        <p:nvSpPr>
          <p:cNvPr id="17" name="Graphic 6">
            <a:extLst>
              <a:ext uri="{FF2B5EF4-FFF2-40B4-BE49-F238E27FC236}">
                <a16:creationId xmlns:a16="http://schemas.microsoft.com/office/drawing/2014/main" id="{9772D3CB-C9DA-4275-8772-62596049D4B9}"/>
              </a:ext>
            </a:extLst>
          </p:cNvPr>
          <p:cNvSpPr/>
          <p:nvPr/>
        </p:nvSpPr>
        <p:spPr>
          <a:xfrm>
            <a:off x="3449253"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5A3F8C"/>
          </a:solidFill>
          <a:ln w="16273" cap="flat">
            <a:noFill/>
            <a:prstDash val="solid"/>
            <a:miter/>
          </a:ln>
        </p:spPr>
        <p:txBody>
          <a:bodyPr rtlCol="0" anchor="ctr"/>
          <a:lstStyle/>
          <a:p>
            <a:endParaRPr lang="nl-NL" sz="2400" dirty="0"/>
          </a:p>
        </p:txBody>
      </p:sp>
      <p:sp>
        <p:nvSpPr>
          <p:cNvPr id="24" name="Graphic 6">
            <a:extLst>
              <a:ext uri="{FF2B5EF4-FFF2-40B4-BE49-F238E27FC236}">
                <a16:creationId xmlns:a16="http://schemas.microsoft.com/office/drawing/2014/main" id="{CB786727-D38C-409C-8D86-63DFB01C3296}"/>
              </a:ext>
            </a:extLst>
          </p:cNvPr>
          <p:cNvSpPr/>
          <p:nvPr/>
        </p:nvSpPr>
        <p:spPr>
          <a:xfrm>
            <a:off x="3105251"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5" name="Graphic 6">
            <a:extLst>
              <a:ext uri="{FF2B5EF4-FFF2-40B4-BE49-F238E27FC236}">
                <a16:creationId xmlns:a16="http://schemas.microsoft.com/office/drawing/2014/main" id="{983E208F-6609-4AFA-BD93-2D46CEDD48B9}"/>
              </a:ext>
            </a:extLst>
          </p:cNvPr>
          <p:cNvSpPr/>
          <p:nvPr/>
        </p:nvSpPr>
        <p:spPr>
          <a:xfrm>
            <a:off x="2933142"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6" name="Graphic 6">
            <a:extLst>
              <a:ext uri="{FF2B5EF4-FFF2-40B4-BE49-F238E27FC236}">
                <a16:creationId xmlns:a16="http://schemas.microsoft.com/office/drawing/2014/main" id="{0CA6FAF3-1C28-4573-AE6B-630192831295}"/>
              </a:ext>
            </a:extLst>
          </p:cNvPr>
          <p:cNvSpPr/>
          <p:nvPr/>
        </p:nvSpPr>
        <p:spPr>
          <a:xfrm>
            <a:off x="2761250"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7" name="Graphic 6">
            <a:extLst>
              <a:ext uri="{FF2B5EF4-FFF2-40B4-BE49-F238E27FC236}">
                <a16:creationId xmlns:a16="http://schemas.microsoft.com/office/drawing/2014/main" id="{66172A83-3879-4053-A956-3E3529D973F0}"/>
              </a:ext>
            </a:extLst>
          </p:cNvPr>
          <p:cNvSpPr/>
          <p:nvPr/>
        </p:nvSpPr>
        <p:spPr>
          <a:xfrm>
            <a:off x="2589358"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8" name="Graphic 6">
            <a:extLst>
              <a:ext uri="{FF2B5EF4-FFF2-40B4-BE49-F238E27FC236}">
                <a16:creationId xmlns:a16="http://schemas.microsoft.com/office/drawing/2014/main" id="{B54ADFB7-2AF9-40BA-B18A-4F49247E52EF}"/>
              </a:ext>
            </a:extLst>
          </p:cNvPr>
          <p:cNvSpPr/>
          <p:nvPr/>
        </p:nvSpPr>
        <p:spPr>
          <a:xfrm>
            <a:off x="2417249"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9" name="Graphic 6">
            <a:extLst>
              <a:ext uri="{FF2B5EF4-FFF2-40B4-BE49-F238E27FC236}">
                <a16:creationId xmlns:a16="http://schemas.microsoft.com/office/drawing/2014/main" id="{8EF99177-B467-4752-A66A-ADBC697AEF0F}"/>
              </a:ext>
            </a:extLst>
          </p:cNvPr>
          <p:cNvSpPr/>
          <p:nvPr/>
        </p:nvSpPr>
        <p:spPr>
          <a:xfrm>
            <a:off x="3277361"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0" name="Graphic 6">
            <a:extLst>
              <a:ext uri="{FF2B5EF4-FFF2-40B4-BE49-F238E27FC236}">
                <a16:creationId xmlns:a16="http://schemas.microsoft.com/office/drawing/2014/main" id="{1EB7F60C-A75B-4465-97EE-AC18AC418E18}"/>
              </a:ext>
            </a:extLst>
          </p:cNvPr>
          <p:cNvSpPr/>
          <p:nvPr/>
        </p:nvSpPr>
        <p:spPr>
          <a:xfrm>
            <a:off x="3449253"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1" name="Graphic 6">
            <a:extLst>
              <a:ext uri="{FF2B5EF4-FFF2-40B4-BE49-F238E27FC236}">
                <a16:creationId xmlns:a16="http://schemas.microsoft.com/office/drawing/2014/main" id="{5D48EBEF-654D-422B-AA58-AD58DF5AB4FB}"/>
              </a:ext>
            </a:extLst>
          </p:cNvPr>
          <p:cNvSpPr/>
          <p:nvPr/>
        </p:nvSpPr>
        <p:spPr>
          <a:xfrm>
            <a:off x="3105251"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2" name="Graphic 6">
            <a:extLst>
              <a:ext uri="{FF2B5EF4-FFF2-40B4-BE49-F238E27FC236}">
                <a16:creationId xmlns:a16="http://schemas.microsoft.com/office/drawing/2014/main" id="{0199E455-2101-4963-B9C5-1A510AD5FE21}"/>
              </a:ext>
            </a:extLst>
          </p:cNvPr>
          <p:cNvSpPr/>
          <p:nvPr/>
        </p:nvSpPr>
        <p:spPr>
          <a:xfrm>
            <a:off x="2933142"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3" name="Graphic 6">
            <a:extLst>
              <a:ext uri="{FF2B5EF4-FFF2-40B4-BE49-F238E27FC236}">
                <a16:creationId xmlns:a16="http://schemas.microsoft.com/office/drawing/2014/main" id="{D9DFD03D-7E11-400A-9B8E-0F691CFE2D5A}"/>
              </a:ext>
            </a:extLst>
          </p:cNvPr>
          <p:cNvSpPr/>
          <p:nvPr/>
        </p:nvSpPr>
        <p:spPr>
          <a:xfrm>
            <a:off x="2761250"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4" name="Graphic 6">
            <a:extLst>
              <a:ext uri="{FF2B5EF4-FFF2-40B4-BE49-F238E27FC236}">
                <a16:creationId xmlns:a16="http://schemas.microsoft.com/office/drawing/2014/main" id="{10EB5C85-1C72-4FBA-BF48-B3CB32EEE7BF}"/>
              </a:ext>
            </a:extLst>
          </p:cNvPr>
          <p:cNvSpPr/>
          <p:nvPr/>
        </p:nvSpPr>
        <p:spPr>
          <a:xfrm>
            <a:off x="2589358"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5" name="Graphic 6">
            <a:extLst>
              <a:ext uri="{FF2B5EF4-FFF2-40B4-BE49-F238E27FC236}">
                <a16:creationId xmlns:a16="http://schemas.microsoft.com/office/drawing/2014/main" id="{22BD5378-F6AC-488C-BB09-C1B24C77CDD1}"/>
              </a:ext>
            </a:extLst>
          </p:cNvPr>
          <p:cNvSpPr/>
          <p:nvPr/>
        </p:nvSpPr>
        <p:spPr>
          <a:xfrm>
            <a:off x="2417249"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6" name="Graphic 6">
            <a:extLst>
              <a:ext uri="{FF2B5EF4-FFF2-40B4-BE49-F238E27FC236}">
                <a16:creationId xmlns:a16="http://schemas.microsoft.com/office/drawing/2014/main" id="{22BB3CF1-193B-4134-AB4E-475D0FFAF20F}"/>
              </a:ext>
            </a:extLst>
          </p:cNvPr>
          <p:cNvSpPr/>
          <p:nvPr/>
        </p:nvSpPr>
        <p:spPr>
          <a:xfrm>
            <a:off x="3277361"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7" name="Graphic 6">
            <a:extLst>
              <a:ext uri="{FF2B5EF4-FFF2-40B4-BE49-F238E27FC236}">
                <a16:creationId xmlns:a16="http://schemas.microsoft.com/office/drawing/2014/main" id="{7EB63023-A2CE-4231-BE9A-DED5F621AB9D}"/>
              </a:ext>
            </a:extLst>
          </p:cNvPr>
          <p:cNvSpPr/>
          <p:nvPr/>
        </p:nvSpPr>
        <p:spPr>
          <a:xfrm>
            <a:off x="3449253"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 name="Titel 1">
            <a:extLst>
              <a:ext uri="{FF2B5EF4-FFF2-40B4-BE49-F238E27FC236}">
                <a16:creationId xmlns:a16="http://schemas.microsoft.com/office/drawing/2014/main" id="{7476B1DC-D3D1-46EA-A88A-7E282F09C9FC}"/>
              </a:ext>
            </a:extLst>
          </p:cNvPr>
          <p:cNvSpPr>
            <a:spLocks noGrp="1"/>
          </p:cNvSpPr>
          <p:nvPr>
            <p:ph type="title" hasCustomPrompt="1"/>
          </p:nvPr>
        </p:nvSpPr>
        <p:spPr>
          <a:xfrm>
            <a:off x="0" y="-484448"/>
            <a:ext cx="12193200" cy="266400"/>
          </a:xfrm>
        </p:spPr>
        <p:txBody>
          <a:bodyPr/>
          <a:lstStyle>
            <a:lvl1pPr>
              <a:defRPr sz="1600" cap="none" baseline="0">
                <a:latin typeface="+mj-lt"/>
              </a:defRPr>
            </a:lvl1pPr>
          </a:lstStyle>
          <a:p>
            <a:r>
              <a:rPr lang="nl-NL"/>
              <a:t>Logo animation (Intro)</a:t>
            </a:r>
            <a:endParaRPr lang="nl-NL" dirty="0"/>
          </a:p>
        </p:txBody>
      </p:sp>
    </p:spTree>
    <p:extLst>
      <p:ext uri="{BB962C8B-B14F-4D97-AF65-F5344CB8AC3E}">
        <p14:creationId xmlns:p14="http://schemas.microsoft.com/office/powerpoint/2010/main" val="96203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3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4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ppt_x"/>
                                          </p:val>
                                        </p:tav>
                                        <p:tav tm="100000">
                                          <p:val>
                                            <p:strVal val="#ppt_x"/>
                                          </p:val>
                                        </p:tav>
                                      </p:tavLst>
                                    </p:anim>
                                    <p:anim calcmode="lin" valueType="num">
                                      <p:cBhvr additive="base">
                                        <p:cTn id="24" dur="75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750" fill="hold"/>
                                        <p:tgtEl>
                                          <p:spTgt spid="16"/>
                                        </p:tgtEl>
                                        <p:attrNameLst>
                                          <p:attrName>ppt_x</p:attrName>
                                        </p:attrNameLst>
                                      </p:cBhvr>
                                      <p:tavLst>
                                        <p:tav tm="0">
                                          <p:val>
                                            <p:strVal val="#ppt_x"/>
                                          </p:val>
                                        </p:tav>
                                        <p:tav tm="100000">
                                          <p:val>
                                            <p:strVal val="#ppt_x"/>
                                          </p:val>
                                        </p:tav>
                                      </p:tavLst>
                                    </p:anim>
                                    <p:anim calcmode="lin" valueType="num">
                                      <p:cBhvr additive="base">
                                        <p:cTn id="28" dur="750" fill="hold"/>
                                        <p:tgtEl>
                                          <p:spTgt spid="1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60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750" fill="hold"/>
                                        <p:tgtEl>
                                          <p:spTgt spid="17"/>
                                        </p:tgtEl>
                                        <p:attrNameLst>
                                          <p:attrName>ppt_x</p:attrName>
                                        </p:attrNameLst>
                                      </p:cBhvr>
                                      <p:tavLst>
                                        <p:tav tm="0">
                                          <p:val>
                                            <p:strVal val="#ppt_x"/>
                                          </p:val>
                                        </p:tav>
                                        <p:tav tm="100000">
                                          <p:val>
                                            <p:strVal val="#ppt_x"/>
                                          </p:val>
                                        </p:tav>
                                      </p:tavLst>
                                    </p:anim>
                                    <p:anim calcmode="lin" valueType="num">
                                      <p:cBhvr additive="base">
                                        <p:cTn id="32" dur="750" fill="hold"/>
                                        <p:tgtEl>
                                          <p:spTgt spid="17"/>
                                        </p:tgtEl>
                                        <p:attrNameLst>
                                          <p:attrName>ppt_y</p:attrName>
                                        </p:attrNameLst>
                                      </p:cBhvr>
                                      <p:tavLst>
                                        <p:tav tm="0">
                                          <p:val>
                                            <p:strVal val="0-#ppt_h/2"/>
                                          </p:val>
                                        </p:tav>
                                        <p:tav tm="100000">
                                          <p:val>
                                            <p:strVal val="#ppt_y"/>
                                          </p:val>
                                        </p:tav>
                                      </p:tavLst>
                                    </p:anim>
                                  </p:childTnLst>
                                </p:cTn>
                              </p:par>
                            </p:childTnLst>
                          </p:cTn>
                        </p:par>
                        <p:par>
                          <p:cTn id="33" fill="hold">
                            <p:stCondLst>
                              <p:cond delay="1350"/>
                            </p:stCondLst>
                            <p:childTnLst>
                              <p:par>
                                <p:cTn id="34" presetID="2" presetClass="entr" presetSubtype="1" decel="10000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750" fill="hold"/>
                                        <p:tgtEl>
                                          <p:spTgt spid="28"/>
                                        </p:tgtEl>
                                        <p:attrNameLst>
                                          <p:attrName>ppt_x</p:attrName>
                                        </p:attrNameLst>
                                      </p:cBhvr>
                                      <p:tavLst>
                                        <p:tav tm="0">
                                          <p:val>
                                            <p:strVal val="#ppt_x"/>
                                          </p:val>
                                        </p:tav>
                                        <p:tav tm="100000">
                                          <p:val>
                                            <p:strVal val="#ppt_x"/>
                                          </p:val>
                                        </p:tav>
                                      </p:tavLst>
                                    </p:anim>
                                    <p:anim calcmode="lin" valueType="num">
                                      <p:cBhvr additive="base">
                                        <p:cTn id="37" dur="750" fill="hold"/>
                                        <p:tgtEl>
                                          <p:spTgt spid="28"/>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750" fill="hold"/>
                                        <p:tgtEl>
                                          <p:spTgt spid="37"/>
                                        </p:tgtEl>
                                        <p:attrNameLst>
                                          <p:attrName>ppt_x</p:attrName>
                                        </p:attrNameLst>
                                      </p:cBhvr>
                                      <p:tavLst>
                                        <p:tav tm="0">
                                          <p:val>
                                            <p:strVal val="#ppt_x"/>
                                          </p:val>
                                        </p:tav>
                                        <p:tav tm="100000">
                                          <p:val>
                                            <p:strVal val="#ppt_x"/>
                                          </p:val>
                                        </p:tav>
                                      </p:tavLst>
                                    </p:anim>
                                    <p:anim calcmode="lin" valueType="num">
                                      <p:cBhvr additive="base">
                                        <p:cTn id="41" dur="750" fill="hold"/>
                                        <p:tgtEl>
                                          <p:spTgt spid="37"/>
                                        </p:tgtEl>
                                        <p:attrNameLst>
                                          <p:attrName>ppt_y</p:attrName>
                                        </p:attrNameLst>
                                      </p:cBhvr>
                                      <p:tavLst>
                                        <p:tav tm="0">
                                          <p:val>
                                            <p:strVal val="1+#ppt_h/2"/>
                                          </p:val>
                                        </p:tav>
                                        <p:tav tm="100000">
                                          <p:val>
                                            <p:strVal val="#ppt_y"/>
                                          </p:val>
                                        </p:tav>
                                      </p:tavLst>
                                    </p:anim>
                                  </p:childTnLst>
                                </p:cTn>
                              </p:par>
                              <p:par>
                                <p:cTn id="42" presetID="2" presetClass="entr" presetSubtype="1" decel="100000" fill="hold" grpId="0" nodeType="withEffect">
                                  <p:stCondLst>
                                    <p:cond delay="10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750" fill="hold"/>
                                        <p:tgtEl>
                                          <p:spTgt spid="27"/>
                                        </p:tgtEl>
                                        <p:attrNameLst>
                                          <p:attrName>ppt_x</p:attrName>
                                        </p:attrNameLst>
                                      </p:cBhvr>
                                      <p:tavLst>
                                        <p:tav tm="0">
                                          <p:val>
                                            <p:strVal val="#ppt_x"/>
                                          </p:val>
                                        </p:tav>
                                        <p:tav tm="100000">
                                          <p:val>
                                            <p:strVal val="#ppt_x"/>
                                          </p:val>
                                        </p:tav>
                                      </p:tavLst>
                                    </p:anim>
                                    <p:anim calcmode="lin" valueType="num">
                                      <p:cBhvr additive="base">
                                        <p:cTn id="45" dur="750" fill="hold"/>
                                        <p:tgtEl>
                                          <p:spTgt spid="27"/>
                                        </p:tgtEl>
                                        <p:attrNameLst>
                                          <p:attrName>ppt_y</p:attrName>
                                        </p:attrNameLst>
                                      </p:cBhvr>
                                      <p:tavLst>
                                        <p:tav tm="0">
                                          <p:val>
                                            <p:strVal val="0-#ppt_h/2"/>
                                          </p:val>
                                        </p:tav>
                                        <p:tav tm="100000">
                                          <p:val>
                                            <p:strVal val="#ppt_y"/>
                                          </p:val>
                                        </p:tav>
                                      </p:tavLst>
                                    </p:anim>
                                  </p:childTnLst>
                                </p:cTn>
                              </p:par>
                              <p:par>
                                <p:cTn id="46" presetID="2" presetClass="entr" presetSubtype="4" decel="100000" fill="hold" grpId="0" nodeType="withEffect">
                                  <p:stCondLst>
                                    <p:cond delay="10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750" fill="hold"/>
                                        <p:tgtEl>
                                          <p:spTgt spid="36"/>
                                        </p:tgtEl>
                                        <p:attrNameLst>
                                          <p:attrName>ppt_x</p:attrName>
                                        </p:attrNameLst>
                                      </p:cBhvr>
                                      <p:tavLst>
                                        <p:tav tm="0">
                                          <p:val>
                                            <p:strVal val="#ppt_x"/>
                                          </p:val>
                                        </p:tav>
                                        <p:tav tm="100000">
                                          <p:val>
                                            <p:strVal val="#ppt_x"/>
                                          </p:val>
                                        </p:tav>
                                      </p:tavLst>
                                    </p:anim>
                                    <p:anim calcmode="lin" valueType="num">
                                      <p:cBhvr additive="base">
                                        <p:cTn id="49" dur="750" fill="hold"/>
                                        <p:tgtEl>
                                          <p:spTgt spid="36"/>
                                        </p:tgtEl>
                                        <p:attrNameLst>
                                          <p:attrName>ppt_y</p:attrName>
                                        </p:attrNameLst>
                                      </p:cBhvr>
                                      <p:tavLst>
                                        <p:tav tm="0">
                                          <p:val>
                                            <p:strVal val="1+#ppt_h/2"/>
                                          </p:val>
                                        </p:tav>
                                        <p:tav tm="100000">
                                          <p:val>
                                            <p:strVal val="#ppt_y"/>
                                          </p:val>
                                        </p:tav>
                                      </p:tavLst>
                                    </p:anim>
                                  </p:childTnLst>
                                </p:cTn>
                              </p:par>
                              <p:par>
                                <p:cTn id="50" presetID="2" presetClass="entr" presetSubtype="1" decel="100000" fill="hold" grpId="0" nodeType="withEffect">
                                  <p:stCondLst>
                                    <p:cond delay="20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750" fill="hold"/>
                                        <p:tgtEl>
                                          <p:spTgt spid="26"/>
                                        </p:tgtEl>
                                        <p:attrNameLst>
                                          <p:attrName>ppt_x</p:attrName>
                                        </p:attrNameLst>
                                      </p:cBhvr>
                                      <p:tavLst>
                                        <p:tav tm="0">
                                          <p:val>
                                            <p:strVal val="#ppt_x"/>
                                          </p:val>
                                        </p:tav>
                                        <p:tav tm="100000">
                                          <p:val>
                                            <p:strVal val="#ppt_x"/>
                                          </p:val>
                                        </p:tav>
                                      </p:tavLst>
                                    </p:anim>
                                    <p:anim calcmode="lin" valueType="num">
                                      <p:cBhvr additive="base">
                                        <p:cTn id="53" dur="750" fill="hold"/>
                                        <p:tgtEl>
                                          <p:spTgt spid="26"/>
                                        </p:tgtEl>
                                        <p:attrNameLst>
                                          <p:attrName>ppt_y</p:attrName>
                                        </p:attrNameLst>
                                      </p:cBhvr>
                                      <p:tavLst>
                                        <p:tav tm="0">
                                          <p:val>
                                            <p:strVal val="0-#ppt_h/2"/>
                                          </p:val>
                                        </p:tav>
                                        <p:tav tm="100000">
                                          <p:val>
                                            <p:strVal val="#ppt_y"/>
                                          </p:val>
                                        </p:tav>
                                      </p:tavLst>
                                    </p:anim>
                                  </p:childTnLst>
                                </p:cTn>
                              </p:par>
                              <p:par>
                                <p:cTn id="54" presetID="2" presetClass="entr" presetSubtype="4" decel="100000" fill="hold" grpId="0" nodeType="withEffect">
                                  <p:stCondLst>
                                    <p:cond delay="20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750" fill="hold"/>
                                        <p:tgtEl>
                                          <p:spTgt spid="31"/>
                                        </p:tgtEl>
                                        <p:attrNameLst>
                                          <p:attrName>ppt_x</p:attrName>
                                        </p:attrNameLst>
                                      </p:cBhvr>
                                      <p:tavLst>
                                        <p:tav tm="0">
                                          <p:val>
                                            <p:strVal val="#ppt_x"/>
                                          </p:val>
                                        </p:tav>
                                        <p:tav tm="100000">
                                          <p:val>
                                            <p:strVal val="#ppt_x"/>
                                          </p:val>
                                        </p:tav>
                                      </p:tavLst>
                                    </p:anim>
                                    <p:anim calcmode="lin" valueType="num">
                                      <p:cBhvr additive="base">
                                        <p:cTn id="57" dur="750" fill="hold"/>
                                        <p:tgtEl>
                                          <p:spTgt spid="31"/>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30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750" fill="hold"/>
                                        <p:tgtEl>
                                          <p:spTgt spid="25"/>
                                        </p:tgtEl>
                                        <p:attrNameLst>
                                          <p:attrName>ppt_x</p:attrName>
                                        </p:attrNameLst>
                                      </p:cBhvr>
                                      <p:tavLst>
                                        <p:tav tm="0">
                                          <p:val>
                                            <p:strVal val="#ppt_x"/>
                                          </p:val>
                                        </p:tav>
                                        <p:tav tm="100000">
                                          <p:val>
                                            <p:strVal val="#ppt_x"/>
                                          </p:val>
                                        </p:tav>
                                      </p:tavLst>
                                    </p:anim>
                                    <p:anim calcmode="lin" valueType="num">
                                      <p:cBhvr additive="base">
                                        <p:cTn id="61" dur="750" fill="hold"/>
                                        <p:tgtEl>
                                          <p:spTgt spid="25"/>
                                        </p:tgtEl>
                                        <p:attrNameLst>
                                          <p:attrName>ppt_y</p:attrName>
                                        </p:attrNameLst>
                                      </p:cBhvr>
                                      <p:tavLst>
                                        <p:tav tm="0">
                                          <p:val>
                                            <p:strVal val="0-#ppt_h/2"/>
                                          </p:val>
                                        </p:tav>
                                        <p:tav tm="100000">
                                          <p:val>
                                            <p:strVal val="#ppt_y"/>
                                          </p:val>
                                        </p:tav>
                                      </p:tavLst>
                                    </p:anim>
                                  </p:childTnLst>
                                </p:cTn>
                              </p:par>
                              <p:par>
                                <p:cTn id="62" presetID="2" presetClass="entr" presetSubtype="4" decel="100000" fill="hold" grpId="0" nodeType="withEffect">
                                  <p:stCondLst>
                                    <p:cond delay="30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750" fill="hold"/>
                                        <p:tgtEl>
                                          <p:spTgt spid="32"/>
                                        </p:tgtEl>
                                        <p:attrNameLst>
                                          <p:attrName>ppt_x</p:attrName>
                                        </p:attrNameLst>
                                      </p:cBhvr>
                                      <p:tavLst>
                                        <p:tav tm="0">
                                          <p:val>
                                            <p:strVal val="#ppt_x"/>
                                          </p:val>
                                        </p:tav>
                                        <p:tav tm="100000">
                                          <p:val>
                                            <p:strVal val="#ppt_x"/>
                                          </p:val>
                                        </p:tav>
                                      </p:tavLst>
                                    </p:anim>
                                    <p:anim calcmode="lin" valueType="num">
                                      <p:cBhvr additive="base">
                                        <p:cTn id="65" dur="750" fill="hold"/>
                                        <p:tgtEl>
                                          <p:spTgt spid="32"/>
                                        </p:tgtEl>
                                        <p:attrNameLst>
                                          <p:attrName>ppt_y</p:attrName>
                                        </p:attrNameLst>
                                      </p:cBhvr>
                                      <p:tavLst>
                                        <p:tav tm="0">
                                          <p:val>
                                            <p:strVal val="1+#ppt_h/2"/>
                                          </p:val>
                                        </p:tav>
                                        <p:tav tm="100000">
                                          <p:val>
                                            <p:strVal val="#ppt_y"/>
                                          </p:val>
                                        </p:tav>
                                      </p:tavLst>
                                    </p:anim>
                                  </p:childTnLst>
                                </p:cTn>
                              </p:par>
                              <p:par>
                                <p:cTn id="66" presetID="2" presetClass="entr" presetSubtype="1" decel="100000"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750" fill="hold"/>
                                        <p:tgtEl>
                                          <p:spTgt spid="24"/>
                                        </p:tgtEl>
                                        <p:attrNameLst>
                                          <p:attrName>ppt_x</p:attrName>
                                        </p:attrNameLst>
                                      </p:cBhvr>
                                      <p:tavLst>
                                        <p:tav tm="0">
                                          <p:val>
                                            <p:strVal val="#ppt_x"/>
                                          </p:val>
                                        </p:tav>
                                        <p:tav tm="100000">
                                          <p:val>
                                            <p:strVal val="#ppt_x"/>
                                          </p:val>
                                        </p:tav>
                                      </p:tavLst>
                                    </p:anim>
                                    <p:anim calcmode="lin" valueType="num">
                                      <p:cBhvr additive="base">
                                        <p:cTn id="69" dur="750" fill="hold"/>
                                        <p:tgtEl>
                                          <p:spTgt spid="24"/>
                                        </p:tgtEl>
                                        <p:attrNameLst>
                                          <p:attrName>ppt_y</p:attrName>
                                        </p:attrNameLst>
                                      </p:cBhvr>
                                      <p:tavLst>
                                        <p:tav tm="0">
                                          <p:val>
                                            <p:strVal val="0-#ppt_h/2"/>
                                          </p:val>
                                        </p:tav>
                                        <p:tav tm="100000">
                                          <p:val>
                                            <p:strVal val="#ppt_y"/>
                                          </p:val>
                                        </p:tav>
                                      </p:tavLst>
                                    </p:anim>
                                  </p:childTnLst>
                                </p:cTn>
                              </p:par>
                              <p:par>
                                <p:cTn id="70" presetID="2" presetClass="entr" presetSubtype="4" decel="100000" fill="hold" grpId="0" nodeType="withEffect">
                                  <p:stCondLst>
                                    <p:cond delay="400"/>
                                  </p:stCondLst>
                                  <p:childTnLst>
                                    <p:set>
                                      <p:cBhvr>
                                        <p:cTn id="71" dur="1" fill="hold">
                                          <p:stCondLst>
                                            <p:cond delay="0"/>
                                          </p:stCondLst>
                                        </p:cTn>
                                        <p:tgtEl>
                                          <p:spTgt spid="33"/>
                                        </p:tgtEl>
                                        <p:attrNameLst>
                                          <p:attrName>style.visibility</p:attrName>
                                        </p:attrNameLst>
                                      </p:cBhvr>
                                      <p:to>
                                        <p:strVal val="visible"/>
                                      </p:to>
                                    </p:set>
                                    <p:anim calcmode="lin" valueType="num">
                                      <p:cBhvr additive="base">
                                        <p:cTn id="72" dur="750" fill="hold"/>
                                        <p:tgtEl>
                                          <p:spTgt spid="33"/>
                                        </p:tgtEl>
                                        <p:attrNameLst>
                                          <p:attrName>ppt_x</p:attrName>
                                        </p:attrNameLst>
                                      </p:cBhvr>
                                      <p:tavLst>
                                        <p:tav tm="0">
                                          <p:val>
                                            <p:strVal val="#ppt_x"/>
                                          </p:val>
                                        </p:tav>
                                        <p:tav tm="100000">
                                          <p:val>
                                            <p:strVal val="#ppt_x"/>
                                          </p:val>
                                        </p:tav>
                                      </p:tavLst>
                                    </p:anim>
                                    <p:anim calcmode="lin" valueType="num">
                                      <p:cBhvr additive="base">
                                        <p:cTn id="73" dur="750" fill="hold"/>
                                        <p:tgtEl>
                                          <p:spTgt spid="33"/>
                                        </p:tgtEl>
                                        <p:attrNameLst>
                                          <p:attrName>ppt_y</p:attrName>
                                        </p:attrNameLst>
                                      </p:cBhvr>
                                      <p:tavLst>
                                        <p:tav tm="0">
                                          <p:val>
                                            <p:strVal val="1+#ppt_h/2"/>
                                          </p:val>
                                        </p:tav>
                                        <p:tav tm="100000">
                                          <p:val>
                                            <p:strVal val="#ppt_y"/>
                                          </p:val>
                                        </p:tav>
                                      </p:tavLst>
                                    </p:anim>
                                  </p:childTnLst>
                                </p:cTn>
                              </p:par>
                              <p:par>
                                <p:cTn id="74" presetID="2" presetClass="entr" presetSubtype="1" decel="100000" fill="hold" grpId="0" nodeType="withEffect">
                                  <p:stCondLst>
                                    <p:cond delay="50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750" fill="hold"/>
                                        <p:tgtEl>
                                          <p:spTgt spid="29"/>
                                        </p:tgtEl>
                                        <p:attrNameLst>
                                          <p:attrName>ppt_x</p:attrName>
                                        </p:attrNameLst>
                                      </p:cBhvr>
                                      <p:tavLst>
                                        <p:tav tm="0">
                                          <p:val>
                                            <p:strVal val="#ppt_x"/>
                                          </p:val>
                                        </p:tav>
                                        <p:tav tm="100000">
                                          <p:val>
                                            <p:strVal val="#ppt_x"/>
                                          </p:val>
                                        </p:tav>
                                      </p:tavLst>
                                    </p:anim>
                                    <p:anim calcmode="lin" valueType="num">
                                      <p:cBhvr additive="base">
                                        <p:cTn id="77" dur="750" fill="hold"/>
                                        <p:tgtEl>
                                          <p:spTgt spid="29"/>
                                        </p:tgtEl>
                                        <p:attrNameLst>
                                          <p:attrName>ppt_y</p:attrName>
                                        </p:attrNameLst>
                                      </p:cBhvr>
                                      <p:tavLst>
                                        <p:tav tm="0">
                                          <p:val>
                                            <p:strVal val="0-#ppt_h/2"/>
                                          </p:val>
                                        </p:tav>
                                        <p:tav tm="100000">
                                          <p:val>
                                            <p:strVal val="#ppt_y"/>
                                          </p:val>
                                        </p:tav>
                                      </p:tavLst>
                                    </p:anim>
                                  </p:childTnLst>
                                </p:cTn>
                              </p:par>
                              <p:par>
                                <p:cTn id="78" presetID="2" presetClass="entr" presetSubtype="4" decel="100000" fill="hold" grpId="0" nodeType="withEffect">
                                  <p:stCondLst>
                                    <p:cond delay="50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750" fill="hold"/>
                                        <p:tgtEl>
                                          <p:spTgt spid="34"/>
                                        </p:tgtEl>
                                        <p:attrNameLst>
                                          <p:attrName>ppt_x</p:attrName>
                                        </p:attrNameLst>
                                      </p:cBhvr>
                                      <p:tavLst>
                                        <p:tav tm="0">
                                          <p:val>
                                            <p:strVal val="#ppt_x"/>
                                          </p:val>
                                        </p:tav>
                                        <p:tav tm="100000">
                                          <p:val>
                                            <p:strVal val="#ppt_x"/>
                                          </p:val>
                                        </p:tav>
                                      </p:tavLst>
                                    </p:anim>
                                    <p:anim calcmode="lin" valueType="num">
                                      <p:cBhvr additive="base">
                                        <p:cTn id="81" dur="750" fill="hold"/>
                                        <p:tgtEl>
                                          <p:spTgt spid="34"/>
                                        </p:tgtEl>
                                        <p:attrNameLst>
                                          <p:attrName>ppt_y</p:attrName>
                                        </p:attrNameLst>
                                      </p:cBhvr>
                                      <p:tavLst>
                                        <p:tav tm="0">
                                          <p:val>
                                            <p:strVal val="1+#ppt_h/2"/>
                                          </p:val>
                                        </p:tav>
                                        <p:tav tm="100000">
                                          <p:val>
                                            <p:strVal val="#ppt_y"/>
                                          </p:val>
                                        </p:tav>
                                      </p:tavLst>
                                    </p:anim>
                                  </p:childTnLst>
                                </p:cTn>
                              </p:par>
                              <p:par>
                                <p:cTn id="82" presetID="2" presetClass="entr" presetSubtype="1" decel="100000" fill="hold" grpId="0" nodeType="withEffect">
                                  <p:stCondLst>
                                    <p:cond delay="60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750" fill="hold"/>
                                        <p:tgtEl>
                                          <p:spTgt spid="30"/>
                                        </p:tgtEl>
                                        <p:attrNameLst>
                                          <p:attrName>ppt_x</p:attrName>
                                        </p:attrNameLst>
                                      </p:cBhvr>
                                      <p:tavLst>
                                        <p:tav tm="0">
                                          <p:val>
                                            <p:strVal val="#ppt_x"/>
                                          </p:val>
                                        </p:tav>
                                        <p:tav tm="100000">
                                          <p:val>
                                            <p:strVal val="#ppt_x"/>
                                          </p:val>
                                        </p:tav>
                                      </p:tavLst>
                                    </p:anim>
                                    <p:anim calcmode="lin" valueType="num">
                                      <p:cBhvr additive="base">
                                        <p:cTn id="85" dur="750" fill="hold"/>
                                        <p:tgtEl>
                                          <p:spTgt spid="30"/>
                                        </p:tgtEl>
                                        <p:attrNameLst>
                                          <p:attrName>ppt_y</p:attrName>
                                        </p:attrNameLst>
                                      </p:cBhvr>
                                      <p:tavLst>
                                        <p:tav tm="0">
                                          <p:val>
                                            <p:strVal val="0-#ppt_h/2"/>
                                          </p:val>
                                        </p:tav>
                                        <p:tav tm="100000">
                                          <p:val>
                                            <p:strVal val="#ppt_y"/>
                                          </p:val>
                                        </p:tav>
                                      </p:tavLst>
                                    </p:anim>
                                  </p:childTnLst>
                                </p:cTn>
                              </p:par>
                              <p:par>
                                <p:cTn id="86" presetID="2" presetClass="entr" presetSubtype="4" decel="100000" fill="hold" grpId="0" nodeType="withEffect">
                                  <p:stCondLst>
                                    <p:cond delay="60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750" fill="hold"/>
                                        <p:tgtEl>
                                          <p:spTgt spid="35"/>
                                        </p:tgtEl>
                                        <p:attrNameLst>
                                          <p:attrName>ppt_x</p:attrName>
                                        </p:attrNameLst>
                                      </p:cBhvr>
                                      <p:tavLst>
                                        <p:tav tm="0">
                                          <p:val>
                                            <p:strVal val="#ppt_x"/>
                                          </p:val>
                                        </p:tav>
                                        <p:tav tm="100000">
                                          <p:val>
                                            <p:strVal val="#ppt_x"/>
                                          </p:val>
                                        </p:tav>
                                      </p:tavLst>
                                    </p:anim>
                                    <p:anim calcmode="lin" valueType="num">
                                      <p:cBhvr additive="base">
                                        <p:cTn id="89" dur="750" fill="hold"/>
                                        <p:tgtEl>
                                          <p:spTgt spid="35"/>
                                        </p:tgtEl>
                                        <p:attrNameLst>
                                          <p:attrName>ppt_y</p:attrName>
                                        </p:attrNameLst>
                                      </p:cBhvr>
                                      <p:tavLst>
                                        <p:tav tm="0">
                                          <p:val>
                                            <p:strVal val="1+#ppt_h/2"/>
                                          </p:val>
                                        </p:tav>
                                        <p:tav tm="100000">
                                          <p:val>
                                            <p:strVal val="#ppt_y"/>
                                          </p:val>
                                        </p:tav>
                                      </p:tavLst>
                                    </p:anim>
                                  </p:childTnLst>
                                </p:cTn>
                              </p:par>
                              <p:par>
                                <p:cTn id="90" presetID="2" presetClass="entr" presetSubtype="8" decel="10000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cBhvr additive="base">
                                        <p:cTn id="92" dur="750" fill="hold"/>
                                        <p:tgtEl>
                                          <p:spTgt spid="18"/>
                                        </p:tgtEl>
                                        <p:attrNameLst>
                                          <p:attrName>ppt_x</p:attrName>
                                        </p:attrNameLst>
                                      </p:cBhvr>
                                      <p:tavLst>
                                        <p:tav tm="0">
                                          <p:val>
                                            <p:strVal val="0-#ppt_w/2"/>
                                          </p:val>
                                        </p:tav>
                                        <p:tav tm="100000">
                                          <p:val>
                                            <p:strVal val="#ppt_x"/>
                                          </p:val>
                                        </p:tav>
                                      </p:tavLst>
                                    </p:anim>
                                    <p:anim calcmode="lin" valueType="num">
                                      <p:cBhvr additive="base">
                                        <p:cTn id="93"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animBg="1"/>
      <p:bldP spid="12" grpId="0" animBg="1"/>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A77EE73E-3630-4F5F-9CCF-6AA878CD6B36}"/>
              </a:ext>
            </a:extLst>
          </p:cNvPr>
          <p:cNvSpPr>
            <a:spLocks noGrp="1" noChangeAspect="1"/>
          </p:cNvSpPr>
          <p:nvPr>
            <p:ph type="pic" idx="18" hasCustomPrompt="1"/>
          </p:nvPr>
        </p:nvSpPr>
        <p:spPr>
          <a:xfrm>
            <a:off x="0" y="0"/>
            <a:ext cx="12192000" cy="6622288"/>
          </a:xfrm>
          <a:pattFill prst="smGrid">
            <a:fgClr>
              <a:schemeClr val="bg1">
                <a:lumMod val="65000"/>
              </a:schemeClr>
            </a:fgClr>
            <a:bgClr>
              <a:schemeClr val="bg1">
                <a:lumMod val="75000"/>
              </a:schemeClr>
            </a:bgClr>
          </a:pattFill>
        </p:spPr>
        <p:txBody>
          <a:bodyPr lIns="0" tIns="0" rIns="0" bIns="1224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sp>
        <p:nvSpPr>
          <p:cNvPr id="9" name="Tijdelijke aanduiding voor tekst 4">
            <a:extLst>
              <a:ext uri="{FF2B5EF4-FFF2-40B4-BE49-F238E27FC236}">
                <a16:creationId xmlns:a16="http://schemas.microsoft.com/office/drawing/2014/main" id="{210D637B-FCB2-43B6-9605-25A963C8E7A9}"/>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2" name="Titel 1">
            <a:extLst>
              <a:ext uri="{FF2B5EF4-FFF2-40B4-BE49-F238E27FC236}">
                <a16:creationId xmlns:a16="http://schemas.microsoft.com/office/drawing/2014/main" id="{A376139C-1DF2-4C76-8072-21A2C1D3FAA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Image</a:t>
            </a:r>
            <a:endParaRPr lang="nl-NL" dirty="0"/>
          </a:p>
        </p:txBody>
      </p:sp>
      <p:grpSp>
        <p:nvGrpSpPr>
          <p:cNvPr id="90" name="INSTRUCTION">
            <a:extLst>
              <a:ext uri="{FF2B5EF4-FFF2-40B4-BE49-F238E27FC236}">
                <a16:creationId xmlns:a16="http://schemas.microsoft.com/office/drawing/2014/main" id="{88EE0909-50E7-4F18-87DD-C50DBCC873A5}"/>
              </a:ext>
            </a:extLst>
          </p:cNvPr>
          <p:cNvGrpSpPr/>
          <p:nvPr userDrawn="1"/>
        </p:nvGrpSpPr>
        <p:grpSpPr>
          <a:xfrm>
            <a:off x="-3786165" y="-1"/>
            <a:ext cx="3693386" cy="6640349"/>
            <a:chOff x="-3786165" y="-1"/>
            <a:chExt cx="3693386" cy="6640349"/>
          </a:xfrm>
        </p:grpSpPr>
        <p:sp>
          <p:nvSpPr>
            <p:cNvPr id="91" name="Rechthoek 90">
              <a:extLst>
                <a:ext uri="{FF2B5EF4-FFF2-40B4-BE49-F238E27FC236}">
                  <a16:creationId xmlns:a16="http://schemas.microsoft.com/office/drawing/2014/main" id="{05866BC2-FC27-4722-AAA4-C0208D8FA7D3}"/>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92" name="Ovaal 91">
              <a:extLst>
                <a:ext uri="{FF2B5EF4-FFF2-40B4-BE49-F238E27FC236}">
                  <a16:creationId xmlns:a16="http://schemas.microsoft.com/office/drawing/2014/main" id="{54A7A516-65BF-4C14-AB9E-30518D28EE8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3" name="Rechthoek 92">
              <a:extLst>
                <a:ext uri="{FF2B5EF4-FFF2-40B4-BE49-F238E27FC236}">
                  <a16:creationId xmlns:a16="http://schemas.microsoft.com/office/drawing/2014/main" id="{1E38E90B-35D3-40E0-B32D-6609E47E6EB3}"/>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94" name="Ovaal 93">
              <a:extLst>
                <a:ext uri="{FF2B5EF4-FFF2-40B4-BE49-F238E27FC236}">
                  <a16:creationId xmlns:a16="http://schemas.microsoft.com/office/drawing/2014/main" id="{DAA2A457-015D-4A74-9834-A233A347E622}"/>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5" name="Rechthoek 94">
              <a:extLst>
                <a:ext uri="{FF2B5EF4-FFF2-40B4-BE49-F238E27FC236}">
                  <a16:creationId xmlns:a16="http://schemas.microsoft.com/office/drawing/2014/main" id="{AB84787D-9033-4EE1-A062-15AE6D4D5027}"/>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6" name="Ovaal 95">
              <a:extLst>
                <a:ext uri="{FF2B5EF4-FFF2-40B4-BE49-F238E27FC236}">
                  <a16:creationId xmlns:a16="http://schemas.microsoft.com/office/drawing/2014/main" id="{78CDBA8E-E5C6-41F5-90AA-AB40F00697F8}"/>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7" name="Rechthoek 96">
              <a:extLst>
                <a:ext uri="{FF2B5EF4-FFF2-40B4-BE49-F238E27FC236}">
                  <a16:creationId xmlns:a16="http://schemas.microsoft.com/office/drawing/2014/main" id="{5A9E0A74-A190-4FB8-9EB2-55F949163E98}"/>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8" name="Rechthoek 97">
              <a:extLst>
                <a:ext uri="{FF2B5EF4-FFF2-40B4-BE49-F238E27FC236}">
                  <a16:creationId xmlns:a16="http://schemas.microsoft.com/office/drawing/2014/main" id="{5E157CF5-2668-4CCB-946C-EA8AB1D00EA7}"/>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dirty="0">
                <a:solidFill>
                  <a:srgbClr val="211F26"/>
                </a:solidFill>
                <a:latin typeface="Calibri" panose="020F0502020204030204" pitchFamily="34" charset="0"/>
                <a:cs typeface="Calibri" panose="020F0502020204030204" pitchFamily="34" charset="0"/>
              </a:endParaRPr>
            </a:p>
          </p:txBody>
        </p:sp>
        <p:grpSp>
          <p:nvGrpSpPr>
            <p:cNvPr id="99" name="Groep 98">
              <a:extLst>
                <a:ext uri="{FF2B5EF4-FFF2-40B4-BE49-F238E27FC236}">
                  <a16:creationId xmlns:a16="http://schemas.microsoft.com/office/drawing/2014/main" id="{AAF4236A-5B7D-4F4F-87BE-054D16CB81CC}"/>
                </a:ext>
              </a:extLst>
            </p:cNvPr>
            <p:cNvGrpSpPr/>
            <p:nvPr userDrawn="1"/>
          </p:nvGrpSpPr>
          <p:grpSpPr>
            <a:xfrm>
              <a:off x="-2485819" y="3479783"/>
              <a:ext cx="1222990" cy="563933"/>
              <a:chOff x="-2485819" y="3399207"/>
              <a:chExt cx="1222990" cy="563933"/>
            </a:xfrm>
          </p:grpSpPr>
          <p:sp>
            <p:nvSpPr>
              <p:cNvPr id="138" name="Rechthoek 137">
                <a:extLst>
                  <a:ext uri="{FF2B5EF4-FFF2-40B4-BE49-F238E27FC236}">
                    <a16:creationId xmlns:a16="http://schemas.microsoft.com/office/drawing/2014/main" id="{C41D2486-6875-495D-814C-AC2639B5C31E}"/>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9" name="Rechthoek 138">
                <a:extLst>
                  <a:ext uri="{FF2B5EF4-FFF2-40B4-BE49-F238E27FC236}">
                    <a16:creationId xmlns:a16="http://schemas.microsoft.com/office/drawing/2014/main" id="{5D61B0ED-6118-40EF-A27B-C3A28593160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140" name="Groep 139">
                <a:extLst>
                  <a:ext uri="{FF2B5EF4-FFF2-40B4-BE49-F238E27FC236}">
                    <a16:creationId xmlns:a16="http://schemas.microsoft.com/office/drawing/2014/main" id="{0257FB5B-E3E1-49D0-8625-D24DBDF5AD13}"/>
                  </a:ext>
                </a:extLst>
              </p:cNvPr>
              <p:cNvGrpSpPr/>
              <p:nvPr userDrawn="1"/>
            </p:nvGrpSpPr>
            <p:grpSpPr>
              <a:xfrm>
                <a:off x="-2403869" y="3460544"/>
                <a:ext cx="155951" cy="131922"/>
                <a:chOff x="12968836" y="3354170"/>
                <a:chExt cx="404806" cy="342433"/>
              </a:xfrm>
            </p:grpSpPr>
            <p:sp>
              <p:nvSpPr>
                <p:cNvPr id="153" name="Rechthoek: afgeronde hoeken 152">
                  <a:extLst>
                    <a:ext uri="{FF2B5EF4-FFF2-40B4-BE49-F238E27FC236}">
                      <a16:creationId xmlns:a16="http://schemas.microsoft.com/office/drawing/2014/main" id="{66F1B7BF-B589-4956-B969-E2E43E6DD100}"/>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4" name="Rechthoek 153">
                  <a:extLst>
                    <a:ext uri="{FF2B5EF4-FFF2-40B4-BE49-F238E27FC236}">
                      <a16:creationId xmlns:a16="http://schemas.microsoft.com/office/drawing/2014/main" id="{606675B1-C1BD-4923-A4CF-1852C38C576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8C2782D7-76DE-4721-BE8D-7D170708239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25C3593D-E7B5-4981-BC88-308F282EC29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AB45530A-6FD8-4444-AE5D-7A96BE854F3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157">
                  <a:extLst>
                    <a:ext uri="{FF2B5EF4-FFF2-40B4-BE49-F238E27FC236}">
                      <a16:creationId xmlns:a16="http://schemas.microsoft.com/office/drawing/2014/main" id="{7626FDED-181C-4D33-A636-79B5A178BB2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AEC908CA-E6EB-466B-9D70-7DF3925261CF}"/>
                  </a:ext>
                </a:extLst>
              </p:cNvPr>
              <p:cNvGrpSpPr/>
              <p:nvPr userDrawn="1"/>
            </p:nvGrpSpPr>
            <p:grpSpPr>
              <a:xfrm>
                <a:off x="-2423424" y="3690208"/>
                <a:ext cx="166739" cy="218963"/>
                <a:chOff x="12940828" y="3950597"/>
                <a:chExt cx="432813" cy="568367"/>
              </a:xfrm>
            </p:grpSpPr>
            <p:grpSp>
              <p:nvGrpSpPr>
                <p:cNvPr id="145" name="Groep 144">
                  <a:extLst>
                    <a:ext uri="{FF2B5EF4-FFF2-40B4-BE49-F238E27FC236}">
                      <a16:creationId xmlns:a16="http://schemas.microsoft.com/office/drawing/2014/main" id="{50513868-3D18-4C83-9EBF-58666C8683F2}"/>
                    </a:ext>
                  </a:extLst>
                </p:cNvPr>
                <p:cNvGrpSpPr/>
                <p:nvPr userDrawn="1"/>
              </p:nvGrpSpPr>
              <p:grpSpPr>
                <a:xfrm>
                  <a:off x="13000382" y="4006891"/>
                  <a:ext cx="373259" cy="315747"/>
                  <a:chOff x="12968836" y="3354170"/>
                  <a:chExt cx="404806" cy="342433"/>
                </a:xfrm>
              </p:grpSpPr>
              <p:sp>
                <p:nvSpPr>
                  <p:cNvPr id="147" name="Rechthoek: afgeronde hoeken 146">
                    <a:extLst>
                      <a:ext uri="{FF2B5EF4-FFF2-40B4-BE49-F238E27FC236}">
                        <a16:creationId xmlns:a16="http://schemas.microsoft.com/office/drawing/2014/main" id="{AFB3000F-D6BB-4ACB-90CF-DF9D1419942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01969910-DAA5-43E6-99B9-42595A8BF9B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74C0765E-B8C9-4029-94CA-9C279708E57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6C94F9A7-87B6-4A9C-94EE-14A1E88AFA5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BD8B6B14-0676-48CE-A4AF-791F59F012C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02F594AC-2289-4157-A1F3-426143C31EA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46" name="Boog 145">
                  <a:extLst>
                    <a:ext uri="{FF2B5EF4-FFF2-40B4-BE49-F238E27FC236}">
                      <a16:creationId xmlns:a16="http://schemas.microsoft.com/office/drawing/2014/main" id="{D74D155B-44D3-424B-AE07-DA2C0B4397C3}"/>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142" name="Tekstvak 141">
                <a:extLst>
                  <a:ext uri="{FF2B5EF4-FFF2-40B4-BE49-F238E27FC236}">
                    <a16:creationId xmlns:a16="http://schemas.microsoft.com/office/drawing/2014/main" id="{37590DEA-F598-4BE0-8A77-9E461FD9DFB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43" name="Tekstvak 142">
                <a:extLst>
                  <a:ext uri="{FF2B5EF4-FFF2-40B4-BE49-F238E27FC236}">
                    <a16:creationId xmlns:a16="http://schemas.microsoft.com/office/drawing/2014/main" id="{A4ACFAC0-37A4-4570-BB64-3A2088641DB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44" name="Vrije vorm: vorm 143">
                <a:extLst>
                  <a:ext uri="{FF2B5EF4-FFF2-40B4-BE49-F238E27FC236}">
                    <a16:creationId xmlns:a16="http://schemas.microsoft.com/office/drawing/2014/main" id="{FAA136C1-A2DE-4DA5-91D0-25339F0586E2}"/>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grpSp>
          <p:nvGrpSpPr>
            <p:cNvPr id="100" name="Groep 99">
              <a:extLst>
                <a:ext uri="{FF2B5EF4-FFF2-40B4-BE49-F238E27FC236}">
                  <a16:creationId xmlns:a16="http://schemas.microsoft.com/office/drawing/2014/main" id="{5E4E838D-3527-4E64-8686-75ECB27DACDD}"/>
                </a:ext>
              </a:extLst>
            </p:cNvPr>
            <p:cNvGrpSpPr/>
            <p:nvPr userDrawn="1"/>
          </p:nvGrpSpPr>
          <p:grpSpPr>
            <a:xfrm>
              <a:off x="-3786165" y="5680652"/>
              <a:ext cx="3693386" cy="959696"/>
              <a:chOff x="-3786437" y="6163468"/>
              <a:chExt cx="3693386" cy="959696"/>
            </a:xfrm>
          </p:grpSpPr>
          <p:sp>
            <p:nvSpPr>
              <p:cNvPr id="128" name="Rechthoek 127">
                <a:extLst>
                  <a:ext uri="{FF2B5EF4-FFF2-40B4-BE49-F238E27FC236}">
                    <a16:creationId xmlns:a16="http://schemas.microsoft.com/office/drawing/2014/main" id="{79A94662-9C8D-4AD1-9C3D-AC7ED8793733}"/>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9" name="ICOON_info">
                <a:extLst>
                  <a:ext uri="{FF2B5EF4-FFF2-40B4-BE49-F238E27FC236}">
                    <a16:creationId xmlns:a16="http://schemas.microsoft.com/office/drawing/2014/main" id="{81918E55-7F8A-4A83-BF65-D644DC4CBE8D}"/>
                  </a:ext>
                </a:extLst>
              </p:cNvPr>
              <p:cNvGrpSpPr/>
              <p:nvPr userDrawn="1"/>
            </p:nvGrpSpPr>
            <p:grpSpPr>
              <a:xfrm>
                <a:off x="-376736" y="6163468"/>
                <a:ext cx="283685" cy="283685"/>
                <a:chOff x="-510741" y="5913713"/>
                <a:chExt cx="267555" cy="267555"/>
              </a:xfrm>
            </p:grpSpPr>
            <p:sp>
              <p:nvSpPr>
                <p:cNvPr id="136" name="Ovaal 135">
                  <a:extLst>
                    <a:ext uri="{FF2B5EF4-FFF2-40B4-BE49-F238E27FC236}">
                      <a16:creationId xmlns:a16="http://schemas.microsoft.com/office/drawing/2014/main" id="{FDCAEE98-8027-4331-AD9A-42B2AE95DB7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37" name="Graphic 163" descr="Informatie">
                  <a:extLst>
                    <a:ext uri="{FF2B5EF4-FFF2-40B4-BE49-F238E27FC236}">
                      <a16:creationId xmlns:a16="http://schemas.microsoft.com/office/drawing/2014/main" id="{AF10878A-2465-48EC-8A42-3A1BB38A793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0" name="Groep 129">
                <a:extLst>
                  <a:ext uri="{FF2B5EF4-FFF2-40B4-BE49-F238E27FC236}">
                    <a16:creationId xmlns:a16="http://schemas.microsoft.com/office/drawing/2014/main" id="{40C22418-91BD-4E5A-BA60-2D95A886532A}"/>
                  </a:ext>
                </a:extLst>
              </p:cNvPr>
              <p:cNvGrpSpPr/>
              <p:nvPr userDrawn="1"/>
            </p:nvGrpSpPr>
            <p:grpSpPr>
              <a:xfrm>
                <a:off x="-938434" y="6420818"/>
                <a:ext cx="627798" cy="576693"/>
                <a:chOff x="-938434" y="4570310"/>
                <a:chExt cx="627798" cy="576693"/>
              </a:xfrm>
            </p:grpSpPr>
            <p:grpSp>
              <p:nvGrpSpPr>
                <p:cNvPr id="131" name="Inspireren">
                  <a:extLst>
                    <a:ext uri="{FF2B5EF4-FFF2-40B4-BE49-F238E27FC236}">
                      <a16:creationId xmlns:a16="http://schemas.microsoft.com/office/drawing/2014/main" id="{C4C528AB-65A0-4CB3-B73D-76D1B7F8A20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33" name="Freeform 12">
                    <a:extLst>
                      <a:ext uri="{FF2B5EF4-FFF2-40B4-BE49-F238E27FC236}">
                        <a16:creationId xmlns:a16="http://schemas.microsoft.com/office/drawing/2014/main" id="{56F90267-BC3B-4622-B950-D7850E5AA4B2}"/>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34" name="Freeform 13">
                    <a:extLst>
                      <a:ext uri="{FF2B5EF4-FFF2-40B4-BE49-F238E27FC236}">
                        <a16:creationId xmlns:a16="http://schemas.microsoft.com/office/drawing/2014/main" id="{8D8CF811-FB49-4978-9C8B-927959152F6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35" name="Freeform 14">
                    <a:extLst>
                      <a:ext uri="{FF2B5EF4-FFF2-40B4-BE49-F238E27FC236}">
                        <a16:creationId xmlns:a16="http://schemas.microsoft.com/office/drawing/2014/main" id="{FB04C9F7-CAAA-4CD5-8A84-A984E1062A2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32" name="Tekstvak 131">
                  <a:extLst>
                    <a:ext uri="{FF2B5EF4-FFF2-40B4-BE49-F238E27FC236}">
                      <a16:creationId xmlns:a16="http://schemas.microsoft.com/office/drawing/2014/main" id="{8E63F3BB-42C7-4A6F-9491-23184A9BD4E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01" name="Groep 100">
              <a:extLst>
                <a:ext uri="{FF2B5EF4-FFF2-40B4-BE49-F238E27FC236}">
                  <a16:creationId xmlns:a16="http://schemas.microsoft.com/office/drawing/2014/main" id="{E0B906CB-724C-4405-8C15-069690878F7E}"/>
                </a:ext>
              </a:extLst>
            </p:cNvPr>
            <p:cNvGrpSpPr/>
            <p:nvPr userDrawn="1"/>
          </p:nvGrpSpPr>
          <p:grpSpPr>
            <a:xfrm>
              <a:off x="-3426806" y="5129582"/>
              <a:ext cx="514284" cy="506545"/>
              <a:chOff x="12617641" y="3403239"/>
              <a:chExt cx="752963" cy="741634"/>
            </a:xfrm>
          </p:grpSpPr>
          <p:grpSp>
            <p:nvGrpSpPr>
              <p:cNvPr id="112" name="Groep 111">
                <a:extLst>
                  <a:ext uri="{FF2B5EF4-FFF2-40B4-BE49-F238E27FC236}">
                    <a16:creationId xmlns:a16="http://schemas.microsoft.com/office/drawing/2014/main" id="{C92A2EBB-9EBA-4D7F-9261-25D1A691423F}"/>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86359B9A-B256-4B18-8570-34C668361303}"/>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59B2E50A-FB91-4662-823B-9F3DD483D510}"/>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68B24974-2C24-4B29-BCF1-0F68B160490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472F7DFD-E9CE-4CF7-8E22-EB33C3121D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21DEEEC0-6944-4E03-92AB-F7F2AB209CB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79845D3F-06F6-41BA-BFA9-C2980ED7511F}"/>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BB72CA9F-1538-4A81-9FC4-D299ABFC65A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DEAEB5A9-C990-47CD-868F-D5C1BBD7E4BE}"/>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9B1AC3AB-F1DE-488B-B70C-F2012AF1522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E4D04426-1D24-452E-8045-5C5694B2151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37719134-F800-4907-BC24-2A9FA8220713}"/>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79151697-CBE4-43FD-BF69-64DB6CAA4F9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A006B95E-CB51-415B-BB3E-3D34A3B3516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B843E4F4-C0EB-42BA-9F04-04EA979FD4B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ED6EB49E-472F-4F6C-ACF0-29253E285E1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2" name="Ovaal 101">
              <a:extLst>
                <a:ext uri="{FF2B5EF4-FFF2-40B4-BE49-F238E27FC236}">
                  <a16:creationId xmlns:a16="http://schemas.microsoft.com/office/drawing/2014/main" id="{92DF4179-8830-43BA-BC92-B599D8F4872E}"/>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3" name="Rechthoek 102">
              <a:extLst>
                <a:ext uri="{FF2B5EF4-FFF2-40B4-BE49-F238E27FC236}">
                  <a16:creationId xmlns:a16="http://schemas.microsoft.com/office/drawing/2014/main" id="{EBE98B72-26D5-4102-BA14-99B1647F8343}"/>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04" name="Rechthoek 103">
              <a:extLst>
                <a:ext uri="{FF2B5EF4-FFF2-40B4-BE49-F238E27FC236}">
                  <a16:creationId xmlns:a16="http://schemas.microsoft.com/office/drawing/2014/main" id="{0B7EA10C-F452-4316-AB51-0FBF4515B30F}"/>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dirty="0">
                  <a:solidFill>
                    <a:srgbClr val="211F26"/>
                  </a:solidFill>
                  <a:latin typeface="Calibri" panose="020F0502020204030204" pitchFamily="34" charset="0"/>
                  <a:cs typeface="Calibri" panose="020F0502020204030204" pitchFamily="34" charset="0"/>
                </a:rPr>
                <a:t>Insert</a:t>
              </a:r>
            </a:p>
          </p:txBody>
        </p:sp>
        <p:grpSp>
          <p:nvGrpSpPr>
            <p:cNvPr id="105" name="Groep 104">
              <a:extLst>
                <a:ext uri="{FF2B5EF4-FFF2-40B4-BE49-F238E27FC236}">
                  <a16:creationId xmlns:a16="http://schemas.microsoft.com/office/drawing/2014/main" id="{C603A1CA-41E8-42DB-BC82-23F32433CC65}"/>
                </a:ext>
              </a:extLst>
            </p:cNvPr>
            <p:cNvGrpSpPr/>
            <p:nvPr userDrawn="1"/>
          </p:nvGrpSpPr>
          <p:grpSpPr>
            <a:xfrm>
              <a:off x="-3365484" y="1226982"/>
              <a:ext cx="446937" cy="406485"/>
              <a:chOff x="-3563526" y="1409294"/>
              <a:chExt cx="354190" cy="322133"/>
            </a:xfrm>
          </p:grpSpPr>
          <p:grpSp>
            <p:nvGrpSpPr>
              <p:cNvPr id="106" name="Groep 105">
                <a:extLst>
                  <a:ext uri="{FF2B5EF4-FFF2-40B4-BE49-F238E27FC236}">
                    <a16:creationId xmlns:a16="http://schemas.microsoft.com/office/drawing/2014/main" id="{E4F45FB2-ECB9-4FDD-91D6-75CCC095A3A9}"/>
                  </a:ext>
                </a:extLst>
              </p:cNvPr>
              <p:cNvGrpSpPr/>
              <p:nvPr userDrawn="1"/>
            </p:nvGrpSpPr>
            <p:grpSpPr>
              <a:xfrm>
                <a:off x="-3499992" y="1409294"/>
                <a:ext cx="225195" cy="195499"/>
                <a:chOff x="8987389" y="1361199"/>
                <a:chExt cx="2200275" cy="1914525"/>
              </a:xfrm>
            </p:grpSpPr>
            <p:sp>
              <p:nvSpPr>
                <p:cNvPr id="108" name="Vrije vorm: vorm 107">
                  <a:extLst>
                    <a:ext uri="{FF2B5EF4-FFF2-40B4-BE49-F238E27FC236}">
                      <a16:creationId xmlns:a16="http://schemas.microsoft.com/office/drawing/2014/main" id="{C4D035D8-37E9-47C1-9311-F70DC37E849C}"/>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nvGrpSpPr>
                <p:cNvPr id="109" name="Groep 108">
                  <a:extLst>
                    <a:ext uri="{FF2B5EF4-FFF2-40B4-BE49-F238E27FC236}">
                      <a16:creationId xmlns:a16="http://schemas.microsoft.com/office/drawing/2014/main" id="{387DD49D-D302-4E0D-9028-64A919E78CB0}"/>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10" name="Vrije vorm: vorm 109">
                    <a:extLst>
                      <a:ext uri="{FF2B5EF4-FFF2-40B4-BE49-F238E27FC236}">
                        <a16:creationId xmlns:a16="http://schemas.microsoft.com/office/drawing/2014/main" id="{CC613F63-5EAB-46DB-8009-60AED2C12CBA}"/>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sp>
                <p:nvSpPr>
                  <p:cNvPr id="111" name="Vrije vorm: vorm 110">
                    <a:extLst>
                      <a:ext uri="{FF2B5EF4-FFF2-40B4-BE49-F238E27FC236}">
                        <a16:creationId xmlns:a16="http://schemas.microsoft.com/office/drawing/2014/main" id="{F5D4AC2B-B335-4043-8902-21C9D96D471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grpSp>
          <p:sp>
            <p:nvSpPr>
              <p:cNvPr id="107" name="Tekstvak 106">
                <a:extLst>
                  <a:ext uri="{FF2B5EF4-FFF2-40B4-BE49-F238E27FC236}">
                    <a16:creationId xmlns:a16="http://schemas.microsoft.com/office/drawing/2014/main" id="{388077D6-F72B-4CC8-939F-C1585AFD833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grpSp>
        <p:nvGrpSpPr>
          <p:cNvPr id="159" name="INSTRUCTION">
            <a:extLst>
              <a:ext uri="{FF2B5EF4-FFF2-40B4-BE49-F238E27FC236}">
                <a16:creationId xmlns:a16="http://schemas.microsoft.com/office/drawing/2014/main" id="{7616FABA-098F-48CE-8EDA-53D7CDD2558D}"/>
              </a:ext>
            </a:extLst>
          </p:cNvPr>
          <p:cNvGrpSpPr/>
          <p:nvPr userDrawn="1"/>
        </p:nvGrpSpPr>
        <p:grpSpPr>
          <a:xfrm>
            <a:off x="12385948" y="2860"/>
            <a:ext cx="3693114" cy="6594665"/>
            <a:chOff x="-3786165" y="0"/>
            <a:chExt cx="3693114" cy="6594665"/>
          </a:xfrm>
        </p:grpSpPr>
        <p:sp>
          <p:nvSpPr>
            <p:cNvPr id="160" name="Rechthoek 159">
              <a:extLst>
                <a:ext uri="{FF2B5EF4-FFF2-40B4-BE49-F238E27FC236}">
                  <a16:creationId xmlns:a16="http://schemas.microsoft.com/office/drawing/2014/main" id="{60AEA7D5-F076-4F97-9128-BC71A1D5919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61" name="Ovaal 160">
              <a:extLst>
                <a:ext uri="{FF2B5EF4-FFF2-40B4-BE49-F238E27FC236}">
                  <a16:creationId xmlns:a16="http://schemas.microsoft.com/office/drawing/2014/main" id="{8ED170DF-FCDD-4DD7-B9AB-34B5E9CC457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2" name="Rechthoek 161">
              <a:extLst>
                <a:ext uri="{FF2B5EF4-FFF2-40B4-BE49-F238E27FC236}">
                  <a16:creationId xmlns:a16="http://schemas.microsoft.com/office/drawing/2014/main" id="{4B71AB2B-958A-4104-A068-C60F0CA1F21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3" name="Groep 162">
              <a:extLst>
                <a:ext uri="{FF2B5EF4-FFF2-40B4-BE49-F238E27FC236}">
                  <a16:creationId xmlns:a16="http://schemas.microsoft.com/office/drawing/2014/main" id="{D72A5A23-96F2-49F7-9E41-E8B899257A5F}"/>
                </a:ext>
              </a:extLst>
            </p:cNvPr>
            <p:cNvGrpSpPr/>
            <p:nvPr userDrawn="1"/>
          </p:nvGrpSpPr>
          <p:grpSpPr>
            <a:xfrm>
              <a:off x="-3316179" y="1231351"/>
              <a:ext cx="294789" cy="318834"/>
              <a:chOff x="14466489" y="1001522"/>
              <a:chExt cx="290627" cy="314333"/>
            </a:xfrm>
          </p:grpSpPr>
          <p:sp>
            <p:nvSpPr>
              <p:cNvPr id="217" name="Rechthoek 216">
                <a:extLst>
                  <a:ext uri="{FF2B5EF4-FFF2-40B4-BE49-F238E27FC236}">
                    <a16:creationId xmlns:a16="http://schemas.microsoft.com/office/drawing/2014/main" id="{D7552566-F18D-4A3D-AAAD-602E59AAD8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8" name="Ovaal 217">
                <a:extLst>
                  <a:ext uri="{FF2B5EF4-FFF2-40B4-BE49-F238E27FC236}">
                    <a16:creationId xmlns:a16="http://schemas.microsoft.com/office/drawing/2014/main" id="{B1034553-8875-431C-AAC7-F1B8CFEFB69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19" name="Vrije vorm: vorm 218">
                <a:extLst>
                  <a:ext uri="{FF2B5EF4-FFF2-40B4-BE49-F238E27FC236}">
                    <a16:creationId xmlns:a16="http://schemas.microsoft.com/office/drawing/2014/main" id="{2EB2BF96-31AC-4C7D-B3C4-3D2CD9AA681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20" name="Rechthoek: afgeronde hoeken 219">
                <a:extLst>
                  <a:ext uri="{FF2B5EF4-FFF2-40B4-BE49-F238E27FC236}">
                    <a16:creationId xmlns:a16="http://schemas.microsoft.com/office/drawing/2014/main" id="{53BB7E04-6651-4A85-8693-B485323E3B4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21" name="Rechte verbindingslijn 220">
                <a:extLst>
                  <a:ext uri="{FF2B5EF4-FFF2-40B4-BE49-F238E27FC236}">
                    <a16:creationId xmlns:a16="http://schemas.microsoft.com/office/drawing/2014/main" id="{24E9240D-D659-4B30-8E41-D233361EE93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Rechte verbindingslijn 221">
                <a:extLst>
                  <a:ext uri="{FF2B5EF4-FFF2-40B4-BE49-F238E27FC236}">
                    <a16:creationId xmlns:a16="http://schemas.microsoft.com/office/drawing/2014/main" id="{D9B81B07-F160-496B-BF10-8C76AF730704}"/>
                  </a:ext>
                </a:extLst>
              </p:cNvPr>
              <p:cNvCxnSpPr>
                <a:cxnSpLocks/>
                <a:stCxn id="22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4" name="Ovaal 163">
              <a:extLst>
                <a:ext uri="{FF2B5EF4-FFF2-40B4-BE49-F238E27FC236}">
                  <a16:creationId xmlns:a16="http://schemas.microsoft.com/office/drawing/2014/main" id="{C361BC1E-1404-4A1B-AB61-ADF2F2C4A19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5" name="Rechthoek 164">
              <a:extLst>
                <a:ext uri="{FF2B5EF4-FFF2-40B4-BE49-F238E27FC236}">
                  <a16:creationId xmlns:a16="http://schemas.microsoft.com/office/drawing/2014/main" id="{823854AB-867D-4244-BD11-27BA1C74BB9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6" name="Groep 165">
              <a:extLst>
                <a:ext uri="{FF2B5EF4-FFF2-40B4-BE49-F238E27FC236}">
                  <a16:creationId xmlns:a16="http://schemas.microsoft.com/office/drawing/2014/main" id="{BD64C8A7-5936-43D8-81EA-CBF1A7E9F6F9}"/>
                </a:ext>
              </a:extLst>
            </p:cNvPr>
            <p:cNvGrpSpPr/>
            <p:nvPr userDrawn="1"/>
          </p:nvGrpSpPr>
          <p:grpSpPr>
            <a:xfrm>
              <a:off x="-3311319" y="2164285"/>
              <a:ext cx="825500" cy="209550"/>
              <a:chOff x="13504624" y="2482850"/>
              <a:chExt cx="825500" cy="209550"/>
            </a:xfrm>
          </p:grpSpPr>
          <p:sp>
            <p:nvSpPr>
              <p:cNvPr id="214" name="Rechthoek 213">
                <a:extLst>
                  <a:ext uri="{FF2B5EF4-FFF2-40B4-BE49-F238E27FC236}">
                    <a16:creationId xmlns:a16="http://schemas.microsoft.com/office/drawing/2014/main" id="{EFC26DD6-C0DB-4AAB-8C41-2F908B5759A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15" name="Rechte verbindingslijn 214">
                <a:extLst>
                  <a:ext uri="{FF2B5EF4-FFF2-40B4-BE49-F238E27FC236}">
                    <a16:creationId xmlns:a16="http://schemas.microsoft.com/office/drawing/2014/main" id="{D167A557-3093-46CE-A153-74CDC83629C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6" name="Gelijkbenige driehoek 215">
                <a:extLst>
                  <a:ext uri="{FF2B5EF4-FFF2-40B4-BE49-F238E27FC236}">
                    <a16:creationId xmlns:a16="http://schemas.microsoft.com/office/drawing/2014/main" id="{1050574F-D9CE-4F05-A59F-B0008308BD9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67" name="Ovaal 166">
              <a:extLst>
                <a:ext uri="{FF2B5EF4-FFF2-40B4-BE49-F238E27FC236}">
                  <a16:creationId xmlns:a16="http://schemas.microsoft.com/office/drawing/2014/main" id="{CF16FAF1-5827-4BD9-A205-BCED3C7B77F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8" name="Rechthoek 167">
              <a:extLst>
                <a:ext uri="{FF2B5EF4-FFF2-40B4-BE49-F238E27FC236}">
                  <a16:creationId xmlns:a16="http://schemas.microsoft.com/office/drawing/2014/main" id="{9F8018F5-10FE-40F0-9567-3EEA3DDF4592}"/>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69" name="Groep 168">
              <a:extLst>
                <a:ext uri="{FF2B5EF4-FFF2-40B4-BE49-F238E27FC236}">
                  <a16:creationId xmlns:a16="http://schemas.microsoft.com/office/drawing/2014/main" id="{19DAE4EA-567C-42F2-8FE5-6A10215A274F}"/>
                </a:ext>
              </a:extLst>
            </p:cNvPr>
            <p:cNvGrpSpPr/>
            <p:nvPr userDrawn="1"/>
          </p:nvGrpSpPr>
          <p:grpSpPr>
            <a:xfrm>
              <a:off x="-3441613" y="3457758"/>
              <a:ext cx="622283" cy="612920"/>
              <a:chOff x="12617641" y="3403239"/>
              <a:chExt cx="752963" cy="741634"/>
            </a:xfrm>
          </p:grpSpPr>
          <p:grpSp>
            <p:nvGrpSpPr>
              <p:cNvPr id="198" name="Groep 197">
                <a:extLst>
                  <a:ext uri="{FF2B5EF4-FFF2-40B4-BE49-F238E27FC236}">
                    <a16:creationId xmlns:a16="http://schemas.microsoft.com/office/drawing/2014/main" id="{FF6FE77B-D96C-4EE4-BDEE-0F08E0F2AD0E}"/>
                  </a:ext>
                </a:extLst>
              </p:cNvPr>
              <p:cNvGrpSpPr/>
              <p:nvPr userDrawn="1"/>
            </p:nvGrpSpPr>
            <p:grpSpPr>
              <a:xfrm>
                <a:off x="12771530" y="3403239"/>
                <a:ext cx="467176" cy="448491"/>
                <a:chOff x="12782157" y="3403239"/>
                <a:chExt cx="467176" cy="448491"/>
              </a:xfrm>
            </p:grpSpPr>
            <p:grpSp>
              <p:nvGrpSpPr>
                <p:cNvPr id="201" name="Groep 200">
                  <a:extLst>
                    <a:ext uri="{FF2B5EF4-FFF2-40B4-BE49-F238E27FC236}">
                      <a16:creationId xmlns:a16="http://schemas.microsoft.com/office/drawing/2014/main" id="{656648EB-19DC-4D50-A498-F7E3ED8BF1D4}"/>
                    </a:ext>
                  </a:extLst>
                </p:cNvPr>
                <p:cNvGrpSpPr/>
                <p:nvPr userDrawn="1"/>
              </p:nvGrpSpPr>
              <p:grpSpPr>
                <a:xfrm>
                  <a:off x="12782157" y="3403239"/>
                  <a:ext cx="412976" cy="396132"/>
                  <a:chOff x="13554906" y="3320109"/>
                  <a:chExt cx="443917" cy="425811"/>
                </a:xfrm>
              </p:grpSpPr>
              <p:grpSp>
                <p:nvGrpSpPr>
                  <p:cNvPr id="208" name="Groep 207">
                    <a:extLst>
                      <a:ext uri="{FF2B5EF4-FFF2-40B4-BE49-F238E27FC236}">
                        <a16:creationId xmlns:a16="http://schemas.microsoft.com/office/drawing/2014/main" id="{58AEDFFD-3C16-4F51-A4C4-BF915E18C7FB}"/>
                      </a:ext>
                    </a:extLst>
                  </p:cNvPr>
                  <p:cNvGrpSpPr/>
                  <p:nvPr userDrawn="1"/>
                </p:nvGrpSpPr>
                <p:grpSpPr>
                  <a:xfrm>
                    <a:off x="13554906" y="3320109"/>
                    <a:ext cx="443917" cy="425811"/>
                    <a:chOff x="12909684" y="1276143"/>
                    <a:chExt cx="443917" cy="425811"/>
                  </a:xfrm>
                </p:grpSpPr>
                <p:sp>
                  <p:nvSpPr>
                    <p:cNvPr id="211" name="Rechthoek 210">
                      <a:extLst>
                        <a:ext uri="{FF2B5EF4-FFF2-40B4-BE49-F238E27FC236}">
                          <a16:creationId xmlns:a16="http://schemas.microsoft.com/office/drawing/2014/main" id="{EDE06866-6D6E-4ABE-9AA5-D3B99093341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2" name="Rechthoek 211">
                      <a:extLst>
                        <a:ext uri="{FF2B5EF4-FFF2-40B4-BE49-F238E27FC236}">
                          <a16:creationId xmlns:a16="http://schemas.microsoft.com/office/drawing/2014/main" id="{E4653317-71F6-4C08-A094-F2D4FA1B939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3" name="Ovaal 212">
                      <a:extLst>
                        <a:ext uri="{FF2B5EF4-FFF2-40B4-BE49-F238E27FC236}">
                          <a16:creationId xmlns:a16="http://schemas.microsoft.com/office/drawing/2014/main" id="{89043196-BAA6-4584-90D8-4905D7A9452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09" name="Afbeelding 208">
                    <a:extLst>
                      <a:ext uri="{FF2B5EF4-FFF2-40B4-BE49-F238E27FC236}">
                        <a16:creationId xmlns:a16="http://schemas.microsoft.com/office/drawing/2014/main" id="{069920B5-C0D4-40A4-892B-078F253A5EA6}"/>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10" name="Afbeelding 209">
                    <a:extLst>
                      <a:ext uri="{FF2B5EF4-FFF2-40B4-BE49-F238E27FC236}">
                        <a16:creationId xmlns:a16="http://schemas.microsoft.com/office/drawing/2014/main" id="{DD30A4D2-3A04-4760-B115-7C605170AB8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02" name="Groep 201">
                  <a:extLst>
                    <a:ext uri="{FF2B5EF4-FFF2-40B4-BE49-F238E27FC236}">
                      <a16:creationId xmlns:a16="http://schemas.microsoft.com/office/drawing/2014/main" id="{328DFF07-B243-4B20-AA6B-85C7204BC48C}"/>
                    </a:ext>
                  </a:extLst>
                </p:cNvPr>
                <p:cNvGrpSpPr/>
                <p:nvPr userDrawn="1"/>
              </p:nvGrpSpPr>
              <p:grpSpPr>
                <a:xfrm>
                  <a:off x="13103513" y="3705268"/>
                  <a:ext cx="145820" cy="146462"/>
                  <a:chOff x="13096169" y="3602278"/>
                  <a:chExt cx="145820" cy="146462"/>
                </a:xfrm>
              </p:grpSpPr>
              <p:sp>
                <p:nvSpPr>
                  <p:cNvPr id="206" name="Rechthoek 205">
                    <a:extLst>
                      <a:ext uri="{FF2B5EF4-FFF2-40B4-BE49-F238E27FC236}">
                        <a16:creationId xmlns:a16="http://schemas.microsoft.com/office/drawing/2014/main" id="{ADF27E6A-FE11-4550-9983-113E49AF465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7" name="Rechthoek 206">
                    <a:extLst>
                      <a:ext uri="{FF2B5EF4-FFF2-40B4-BE49-F238E27FC236}">
                        <a16:creationId xmlns:a16="http://schemas.microsoft.com/office/drawing/2014/main" id="{7D00BD92-2104-4506-8DA3-D781CC87857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03" name="Groep 202">
                  <a:extLst>
                    <a:ext uri="{FF2B5EF4-FFF2-40B4-BE49-F238E27FC236}">
                      <a16:creationId xmlns:a16="http://schemas.microsoft.com/office/drawing/2014/main" id="{6F61F208-F610-4A8F-A3BF-31FD2748A9F5}"/>
                    </a:ext>
                  </a:extLst>
                </p:cNvPr>
                <p:cNvGrpSpPr/>
                <p:nvPr userDrawn="1"/>
              </p:nvGrpSpPr>
              <p:grpSpPr>
                <a:xfrm rot="10800000">
                  <a:off x="13061402" y="3665637"/>
                  <a:ext cx="145820" cy="146462"/>
                  <a:chOff x="13096169" y="3602278"/>
                  <a:chExt cx="145820" cy="146462"/>
                </a:xfrm>
              </p:grpSpPr>
              <p:sp>
                <p:nvSpPr>
                  <p:cNvPr id="204" name="Rechthoek 203">
                    <a:extLst>
                      <a:ext uri="{FF2B5EF4-FFF2-40B4-BE49-F238E27FC236}">
                        <a16:creationId xmlns:a16="http://schemas.microsoft.com/office/drawing/2014/main" id="{33344005-3DA3-47FA-8687-49E65E22F76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5" name="Rechthoek 204">
                    <a:extLst>
                      <a:ext uri="{FF2B5EF4-FFF2-40B4-BE49-F238E27FC236}">
                        <a16:creationId xmlns:a16="http://schemas.microsoft.com/office/drawing/2014/main" id="{715F3A70-B9CD-4ECD-92DA-A0B6FA068C1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99" name="Rechthoek 198">
                <a:extLst>
                  <a:ext uri="{FF2B5EF4-FFF2-40B4-BE49-F238E27FC236}">
                    <a16:creationId xmlns:a16="http://schemas.microsoft.com/office/drawing/2014/main" id="{A44301BF-937F-4420-A763-D6D4AFF43CF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00" name="Gelijkbenige driehoek 199">
                <a:extLst>
                  <a:ext uri="{FF2B5EF4-FFF2-40B4-BE49-F238E27FC236}">
                    <a16:creationId xmlns:a16="http://schemas.microsoft.com/office/drawing/2014/main" id="{E43997CE-83CD-4776-8AC2-29FC53EF37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70" name="Ovaal 169">
              <a:extLst>
                <a:ext uri="{FF2B5EF4-FFF2-40B4-BE49-F238E27FC236}">
                  <a16:creationId xmlns:a16="http://schemas.microsoft.com/office/drawing/2014/main" id="{3480BE81-0C26-47EB-9703-A61CB82DEC38}"/>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1" name="Rechthoek 170">
              <a:extLst>
                <a:ext uri="{FF2B5EF4-FFF2-40B4-BE49-F238E27FC236}">
                  <a16:creationId xmlns:a16="http://schemas.microsoft.com/office/drawing/2014/main" id="{B2AAA056-9DBC-47CE-906C-7EC00DE378C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2" name="Groep 171">
              <a:extLst>
                <a:ext uri="{FF2B5EF4-FFF2-40B4-BE49-F238E27FC236}">
                  <a16:creationId xmlns:a16="http://schemas.microsoft.com/office/drawing/2014/main" id="{AC7C591D-B72C-4D06-AD94-0EBC8D5531CA}"/>
                </a:ext>
              </a:extLst>
            </p:cNvPr>
            <p:cNvGrpSpPr/>
            <p:nvPr userDrawn="1"/>
          </p:nvGrpSpPr>
          <p:grpSpPr>
            <a:xfrm>
              <a:off x="-3314821" y="5023930"/>
              <a:ext cx="1108877" cy="563933"/>
              <a:chOff x="-3314821" y="3885197"/>
              <a:chExt cx="1108877" cy="563933"/>
            </a:xfrm>
          </p:grpSpPr>
          <p:sp>
            <p:nvSpPr>
              <p:cNvPr id="183" name="Rechthoek 182">
                <a:extLst>
                  <a:ext uri="{FF2B5EF4-FFF2-40B4-BE49-F238E27FC236}">
                    <a16:creationId xmlns:a16="http://schemas.microsoft.com/office/drawing/2014/main" id="{1F48ED40-9FDD-4925-804B-6C87F2922901}"/>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Rechthoek 183">
                <a:extLst>
                  <a:ext uri="{FF2B5EF4-FFF2-40B4-BE49-F238E27FC236}">
                    <a16:creationId xmlns:a16="http://schemas.microsoft.com/office/drawing/2014/main" id="{150CC1B3-83DE-46F3-BDE8-CCA779A64200}"/>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5" name="Tekstvak 184">
                <a:extLst>
                  <a:ext uri="{FF2B5EF4-FFF2-40B4-BE49-F238E27FC236}">
                    <a16:creationId xmlns:a16="http://schemas.microsoft.com/office/drawing/2014/main" id="{78307656-8CB9-4100-B114-3B331D44EF2B}"/>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86" name="Tekstvak 185">
                <a:extLst>
                  <a:ext uri="{FF2B5EF4-FFF2-40B4-BE49-F238E27FC236}">
                    <a16:creationId xmlns:a16="http://schemas.microsoft.com/office/drawing/2014/main" id="{4A8C0D4E-930D-4A13-BC43-292A9F6EA2C2}"/>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87" name="Vrije vorm: vorm 186">
                <a:extLst>
                  <a:ext uri="{FF2B5EF4-FFF2-40B4-BE49-F238E27FC236}">
                    <a16:creationId xmlns:a16="http://schemas.microsoft.com/office/drawing/2014/main" id="{3DDDFEB4-E04C-42E5-A2B2-1700FAF87D9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88" name="Groep 187">
                <a:extLst>
                  <a:ext uri="{FF2B5EF4-FFF2-40B4-BE49-F238E27FC236}">
                    <a16:creationId xmlns:a16="http://schemas.microsoft.com/office/drawing/2014/main" id="{BD64E13A-B6BC-43F1-860C-584129D62EA8}"/>
                  </a:ext>
                </a:extLst>
              </p:cNvPr>
              <p:cNvGrpSpPr/>
              <p:nvPr userDrawn="1"/>
            </p:nvGrpSpPr>
            <p:grpSpPr>
              <a:xfrm>
                <a:off x="-3254609" y="3946178"/>
                <a:ext cx="184194" cy="143334"/>
                <a:chOff x="6218544" y="2402421"/>
                <a:chExt cx="144156" cy="112178"/>
              </a:xfrm>
            </p:grpSpPr>
            <p:sp>
              <p:nvSpPr>
                <p:cNvPr id="194" name="Rechthoek 193">
                  <a:extLst>
                    <a:ext uri="{FF2B5EF4-FFF2-40B4-BE49-F238E27FC236}">
                      <a16:creationId xmlns:a16="http://schemas.microsoft.com/office/drawing/2014/main" id="{82501AC6-AA7F-419E-9C67-DD03E758271E}"/>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5" name="Rechthoek 47">
                  <a:extLst>
                    <a:ext uri="{FF2B5EF4-FFF2-40B4-BE49-F238E27FC236}">
                      <a16:creationId xmlns:a16="http://schemas.microsoft.com/office/drawing/2014/main" id="{50EEE22B-396B-4CDD-94DF-E12B18CD49E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6" name="Rechthoek 47">
                  <a:extLst>
                    <a:ext uri="{FF2B5EF4-FFF2-40B4-BE49-F238E27FC236}">
                      <a16:creationId xmlns:a16="http://schemas.microsoft.com/office/drawing/2014/main" id="{4FDB78B0-8EB9-4954-A4C6-3236360F617D}"/>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7" name="Koorde 196">
                  <a:extLst>
                    <a:ext uri="{FF2B5EF4-FFF2-40B4-BE49-F238E27FC236}">
                      <a16:creationId xmlns:a16="http://schemas.microsoft.com/office/drawing/2014/main" id="{F24D8546-D59A-4262-868B-86325F3172FC}"/>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7C7128-D45B-428C-B110-E3D673BAC05E}"/>
                  </a:ext>
                </a:extLst>
              </p:cNvPr>
              <p:cNvGrpSpPr/>
              <p:nvPr userDrawn="1"/>
            </p:nvGrpSpPr>
            <p:grpSpPr>
              <a:xfrm>
                <a:off x="-3254609" y="4199853"/>
                <a:ext cx="184194" cy="124747"/>
                <a:chOff x="6218544" y="2636044"/>
                <a:chExt cx="144156" cy="97631"/>
              </a:xfrm>
            </p:grpSpPr>
            <p:sp>
              <p:nvSpPr>
                <p:cNvPr id="190" name="Rechthoek 189">
                  <a:extLst>
                    <a:ext uri="{FF2B5EF4-FFF2-40B4-BE49-F238E27FC236}">
                      <a16:creationId xmlns:a16="http://schemas.microsoft.com/office/drawing/2014/main" id="{9EEE5267-0BB3-42A5-98E3-8DEBD630E57C}"/>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FCDE1CCF-2FB6-4079-B06A-97BA3EB8B2BC}"/>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2" name="Ovaal 191">
                  <a:extLst>
                    <a:ext uri="{FF2B5EF4-FFF2-40B4-BE49-F238E27FC236}">
                      <a16:creationId xmlns:a16="http://schemas.microsoft.com/office/drawing/2014/main" id="{8A643403-83F0-4B57-B5D6-9371BB927E55}"/>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3" name="Rechthoek 47">
                  <a:extLst>
                    <a:ext uri="{FF2B5EF4-FFF2-40B4-BE49-F238E27FC236}">
                      <a16:creationId xmlns:a16="http://schemas.microsoft.com/office/drawing/2014/main" id="{AC661C11-5A4A-44CA-9989-8123A42D38D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73" name="Rechthoek 172">
              <a:extLst>
                <a:ext uri="{FF2B5EF4-FFF2-40B4-BE49-F238E27FC236}">
                  <a16:creationId xmlns:a16="http://schemas.microsoft.com/office/drawing/2014/main" id="{0FD04C7C-CBF1-4EA4-866D-4FCED04C7DC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74" name="ICOON_info">
              <a:extLst>
                <a:ext uri="{FF2B5EF4-FFF2-40B4-BE49-F238E27FC236}">
                  <a16:creationId xmlns:a16="http://schemas.microsoft.com/office/drawing/2014/main" id="{32017AD5-672F-4A93-9DE1-D0B1075B6C6C}"/>
                </a:ext>
              </a:extLst>
            </p:cNvPr>
            <p:cNvGrpSpPr/>
            <p:nvPr userDrawn="1"/>
          </p:nvGrpSpPr>
          <p:grpSpPr>
            <a:xfrm>
              <a:off x="-376736" y="5595616"/>
              <a:ext cx="283685" cy="283685"/>
              <a:chOff x="-510741" y="5913713"/>
              <a:chExt cx="267555" cy="267555"/>
            </a:xfrm>
          </p:grpSpPr>
          <p:sp>
            <p:nvSpPr>
              <p:cNvPr id="181" name="Ovaal 180">
                <a:extLst>
                  <a:ext uri="{FF2B5EF4-FFF2-40B4-BE49-F238E27FC236}">
                    <a16:creationId xmlns:a16="http://schemas.microsoft.com/office/drawing/2014/main" id="{CA9B22C4-73A4-4E5A-8AF9-A64E00F17D7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82" name="Graphic 163" descr="Informatie">
                <a:extLst>
                  <a:ext uri="{FF2B5EF4-FFF2-40B4-BE49-F238E27FC236}">
                    <a16:creationId xmlns:a16="http://schemas.microsoft.com/office/drawing/2014/main" id="{42971355-A647-4271-8453-8D71984E97B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75" name="Groep 174">
              <a:extLst>
                <a:ext uri="{FF2B5EF4-FFF2-40B4-BE49-F238E27FC236}">
                  <a16:creationId xmlns:a16="http://schemas.microsoft.com/office/drawing/2014/main" id="{D2FF569C-B416-4AEA-8D62-35A2146C7FD8}"/>
                </a:ext>
              </a:extLst>
            </p:cNvPr>
            <p:cNvGrpSpPr/>
            <p:nvPr userDrawn="1"/>
          </p:nvGrpSpPr>
          <p:grpSpPr>
            <a:xfrm>
              <a:off x="-938434" y="5904042"/>
              <a:ext cx="627798" cy="576693"/>
              <a:chOff x="-938434" y="4570310"/>
              <a:chExt cx="627798" cy="576693"/>
            </a:xfrm>
          </p:grpSpPr>
          <p:grpSp>
            <p:nvGrpSpPr>
              <p:cNvPr id="176" name="Inspireren">
                <a:extLst>
                  <a:ext uri="{FF2B5EF4-FFF2-40B4-BE49-F238E27FC236}">
                    <a16:creationId xmlns:a16="http://schemas.microsoft.com/office/drawing/2014/main" id="{5F329B73-3B65-4DF6-A81E-8F3922B80B1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78" name="Freeform 12">
                  <a:extLst>
                    <a:ext uri="{FF2B5EF4-FFF2-40B4-BE49-F238E27FC236}">
                      <a16:creationId xmlns:a16="http://schemas.microsoft.com/office/drawing/2014/main" id="{A0015552-7717-40B2-BDD6-53CC0CA9B8E9}"/>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9" name="Freeform 13">
                  <a:extLst>
                    <a:ext uri="{FF2B5EF4-FFF2-40B4-BE49-F238E27FC236}">
                      <a16:creationId xmlns:a16="http://schemas.microsoft.com/office/drawing/2014/main" id="{4A66D2F0-97F3-488C-9F75-A1B007144C64}"/>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80" name="Freeform 14">
                  <a:extLst>
                    <a:ext uri="{FF2B5EF4-FFF2-40B4-BE49-F238E27FC236}">
                      <a16:creationId xmlns:a16="http://schemas.microsoft.com/office/drawing/2014/main" id="{14F16B9D-1052-4D90-89A8-D83F06CF8C5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77" name="Tekstvak 176">
                <a:extLst>
                  <a:ext uri="{FF2B5EF4-FFF2-40B4-BE49-F238E27FC236}">
                    <a16:creationId xmlns:a16="http://schemas.microsoft.com/office/drawing/2014/main" id="{CF7ABB58-813B-48B1-8241-B662E24FCA6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3" name="Tijdelijke aanduiding voor dianummer 2">
            <a:extLst>
              <a:ext uri="{FF2B5EF4-FFF2-40B4-BE49-F238E27FC236}">
                <a16:creationId xmlns:a16="http://schemas.microsoft.com/office/drawing/2014/main" id="{E25F1E0E-48E7-54F9-7075-32EA9DB1B21B}"/>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24" name="Picture Placeholder 2">
            <a:extLst>
              <a:ext uri="{FF2B5EF4-FFF2-40B4-BE49-F238E27FC236}">
                <a16:creationId xmlns:a16="http://schemas.microsoft.com/office/drawing/2014/main" id="{6D1D4D96-46DB-418E-C29A-25B921862B26}"/>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04668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grpSp>
        <p:nvGrpSpPr>
          <p:cNvPr id="340" name="INSTRUCTION">
            <a:extLst>
              <a:ext uri="{FF2B5EF4-FFF2-40B4-BE49-F238E27FC236}">
                <a16:creationId xmlns:a16="http://schemas.microsoft.com/office/drawing/2014/main" id="{3844BF7C-F9B1-40C1-8F11-2E7D7BADDCE7}"/>
              </a:ext>
            </a:extLst>
          </p:cNvPr>
          <p:cNvGrpSpPr/>
          <p:nvPr userDrawn="1"/>
        </p:nvGrpSpPr>
        <p:grpSpPr>
          <a:xfrm>
            <a:off x="16179762" y="2860"/>
            <a:ext cx="3693114" cy="6594665"/>
            <a:chOff x="-3786165" y="0"/>
            <a:chExt cx="3693114" cy="6594665"/>
          </a:xfrm>
        </p:grpSpPr>
        <p:sp>
          <p:nvSpPr>
            <p:cNvPr id="341" name="Rechthoek 340">
              <a:extLst>
                <a:ext uri="{FF2B5EF4-FFF2-40B4-BE49-F238E27FC236}">
                  <a16:creationId xmlns:a16="http://schemas.microsoft.com/office/drawing/2014/main" id="{B72B9BC4-2525-490D-9685-FB5086F17997}"/>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342" name="Ovaal 341">
              <a:extLst>
                <a:ext uri="{FF2B5EF4-FFF2-40B4-BE49-F238E27FC236}">
                  <a16:creationId xmlns:a16="http://schemas.microsoft.com/office/drawing/2014/main" id="{E40DF931-B7D8-4CDE-81A1-2DEC6129451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3" name="Rechthoek 342">
              <a:extLst>
                <a:ext uri="{FF2B5EF4-FFF2-40B4-BE49-F238E27FC236}">
                  <a16:creationId xmlns:a16="http://schemas.microsoft.com/office/drawing/2014/main" id="{F88EE8D1-EB86-479D-9069-8D58B46F042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44" name="Groep 343">
              <a:extLst>
                <a:ext uri="{FF2B5EF4-FFF2-40B4-BE49-F238E27FC236}">
                  <a16:creationId xmlns:a16="http://schemas.microsoft.com/office/drawing/2014/main" id="{18C10AE4-7F52-4AED-9C60-A80FEACEBE26}"/>
                </a:ext>
              </a:extLst>
            </p:cNvPr>
            <p:cNvGrpSpPr/>
            <p:nvPr userDrawn="1"/>
          </p:nvGrpSpPr>
          <p:grpSpPr>
            <a:xfrm>
              <a:off x="-3316179" y="1231351"/>
              <a:ext cx="294789" cy="318834"/>
              <a:chOff x="14466489" y="1001522"/>
              <a:chExt cx="290627" cy="314333"/>
            </a:xfrm>
          </p:grpSpPr>
          <p:sp>
            <p:nvSpPr>
              <p:cNvPr id="398" name="Rechthoek 397">
                <a:extLst>
                  <a:ext uri="{FF2B5EF4-FFF2-40B4-BE49-F238E27FC236}">
                    <a16:creationId xmlns:a16="http://schemas.microsoft.com/office/drawing/2014/main" id="{1F86BE7D-8ED7-4CFD-9B23-E4DBD2F42FF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9" name="Ovaal 398">
                <a:extLst>
                  <a:ext uri="{FF2B5EF4-FFF2-40B4-BE49-F238E27FC236}">
                    <a16:creationId xmlns:a16="http://schemas.microsoft.com/office/drawing/2014/main" id="{9399439C-2CB4-43A8-84E7-B7F249C90F0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400" name="Vrije vorm: vorm 399">
                <a:extLst>
                  <a:ext uri="{FF2B5EF4-FFF2-40B4-BE49-F238E27FC236}">
                    <a16:creationId xmlns:a16="http://schemas.microsoft.com/office/drawing/2014/main" id="{B56AC69C-E912-4FD8-9DC2-7C8EB9398BF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401" name="Rechthoek: afgeronde hoeken 400">
                <a:extLst>
                  <a:ext uri="{FF2B5EF4-FFF2-40B4-BE49-F238E27FC236}">
                    <a16:creationId xmlns:a16="http://schemas.microsoft.com/office/drawing/2014/main" id="{978FDBE7-F27D-4052-81D7-204C70B0B24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402" name="Rechte verbindingslijn 401">
                <a:extLst>
                  <a:ext uri="{FF2B5EF4-FFF2-40B4-BE49-F238E27FC236}">
                    <a16:creationId xmlns:a16="http://schemas.microsoft.com/office/drawing/2014/main" id="{0717F0B5-EF18-4FE8-87C7-8AF57400F6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Rechte verbindingslijn 402">
                <a:extLst>
                  <a:ext uri="{FF2B5EF4-FFF2-40B4-BE49-F238E27FC236}">
                    <a16:creationId xmlns:a16="http://schemas.microsoft.com/office/drawing/2014/main" id="{B4E5DFE5-62F8-4F53-A3CE-FF02CF35700E}"/>
                  </a:ext>
                </a:extLst>
              </p:cNvPr>
              <p:cNvCxnSpPr>
                <a:cxnSpLocks/>
                <a:stCxn id="40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45" name="Ovaal 344">
              <a:extLst>
                <a:ext uri="{FF2B5EF4-FFF2-40B4-BE49-F238E27FC236}">
                  <a16:creationId xmlns:a16="http://schemas.microsoft.com/office/drawing/2014/main" id="{11790264-9DCC-4847-B6B1-8EA807D58754}"/>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6" name="Rechthoek 345">
              <a:extLst>
                <a:ext uri="{FF2B5EF4-FFF2-40B4-BE49-F238E27FC236}">
                  <a16:creationId xmlns:a16="http://schemas.microsoft.com/office/drawing/2014/main" id="{716DAE87-D8B2-463B-9407-F73DE30C7B7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47" name="Groep 346">
              <a:extLst>
                <a:ext uri="{FF2B5EF4-FFF2-40B4-BE49-F238E27FC236}">
                  <a16:creationId xmlns:a16="http://schemas.microsoft.com/office/drawing/2014/main" id="{B1815797-C342-413C-BFB4-49107276C86D}"/>
                </a:ext>
              </a:extLst>
            </p:cNvPr>
            <p:cNvGrpSpPr/>
            <p:nvPr userDrawn="1"/>
          </p:nvGrpSpPr>
          <p:grpSpPr>
            <a:xfrm>
              <a:off x="-3311319" y="2164285"/>
              <a:ext cx="825500" cy="209550"/>
              <a:chOff x="13504624" y="2482850"/>
              <a:chExt cx="825500" cy="209550"/>
            </a:xfrm>
          </p:grpSpPr>
          <p:sp>
            <p:nvSpPr>
              <p:cNvPr id="395" name="Rechthoek 394">
                <a:extLst>
                  <a:ext uri="{FF2B5EF4-FFF2-40B4-BE49-F238E27FC236}">
                    <a16:creationId xmlns:a16="http://schemas.microsoft.com/office/drawing/2014/main" id="{CD960A2E-1396-4028-824B-B8A1135C104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396" name="Rechte verbindingslijn 395">
                <a:extLst>
                  <a:ext uri="{FF2B5EF4-FFF2-40B4-BE49-F238E27FC236}">
                    <a16:creationId xmlns:a16="http://schemas.microsoft.com/office/drawing/2014/main" id="{C25D169C-CF15-4307-B059-829B707E91E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97" name="Gelijkbenige driehoek 396">
                <a:extLst>
                  <a:ext uri="{FF2B5EF4-FFF2-40B4-BE49-F238E27FC236}">
                    <a16:creationId xmlns:a16="http://schemas.microsoft.com/office/drawing/2014/main" id="{69CB9D71-7521-4ACD-A200-5B97A2B1942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348" name="Ovaal 347">
              <a:extLst>
                <a:ext uri="{FF2B5EF4-FFF2-40B4-BE49-F238E27FC236}">
                  <a16:creationId xmlns:a16="http://schemas.microsoft.com/office/drawing/2014/main" id="{96B26574-DD42-4C2B-94CC-F48EEDCD0F0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49" name="Rechthoek 348">
              <a:extLst>
                <a:ext uri="{FF2B5EF4-FFF2-40B4-BE49-F238E27FC236}">
                  <a16:creationId xmlns:a16="http://schemas.microsoft.com/office/drawing/2014/main" id="{4A32FA57-8A47-4E8B-9F14-DE5B315D9980}"/>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50" name="Groep 349">
              <a:extLst>
                <a:ext uri="{FF2B5EF4-FFF2-40B4-BE49-F238E27FC236}">
                  <a16:creationId xmlns:a16="http://schemas.microsoft.com/office/drawing/2014/main" id="{075F5FB3-8AA0-4A49-8D48-828DF409F7CB}"/>
                </a:ext>
              </a:extLst>
            </p:cNvPr>
            <p:cNvGrpSpPr/>
            <p:nvPr userDrawn="1"/>
          </p:nvGrpSpPr>
          <p:grpSpPr>
            <a:xfrm>
              <a:off x="-3441613" y="3457758"/>
              <a:ext cx="622283" cy="612920"/>
              <a:chOff x="12617641" y="3403239"/>
              <a:chExt cx="752963" cy="741634"/>
            </a:xfrm>
          </p:grpSpPr>
          <p:grpSp>
            <p:nvGrpSpPr>
              <p:cNvPr id="379" name="Groep 378">
                <a:extLst>
                  <a:ext uri="{FF2B5EF4-FFF2-40B4-BE49-F238E27FC236}">
                    <a16:creationId xmlns:a16="http://schemas.microsoft.com/office/drawing/2014/main" id="{F98FF655-8B20-4A6F-AA33-2E5BAD09772A}"/>
                  </a:ext>
                </a:extLst>
              </p:cNvPr>
              <p:cNvGrpSpPr/>
              <p:nvPr userDrawn="1"/>
            </p:nvGrpSpPr>
            <p:grpSpPr>
              <a:xfrm>
                <a:off x="12771530" y="3403239"/>
                <a:ext cx="467176" cy="448491"/>
                <a:chOff x="12782157" y="3403239"/>
                <a:chExt cx="467176" cy="448491"/>
              </a:xfrm>
            </p:grpSpPr>
            <p:grpSp>
              <p:nvGrpSpPr>
                <p:cNvPr id="382" name="Groep 381">
                  <a:extLst>
                    <a:ext uri="{FF2B5EF4-FFF2-40B4-BE49-F238E27FC236}">
                      <a16:creationId xmlns:a16="http://schemas.microsoft.com/office/drawing/2014/main" id="{AD4F1E9B-617B-4708-8D9E-9EB6617D6AF0}"/>
                    </a:ext>
                  </a:extLst>
                </p:cNvPr>
                <p:cNvGrpSpPr/>
                <p:nvPr userDrawn="1"/>
              </p:nvGrpSpPr>
              <p:grpSpPr>
                <a:xfrm>
                  <a:off x="12782157" y="3403239"/>
                  <a:ext cx="412976" cy="396132"/>
                  <a:chOff x="13554906" y="3320109"/>
                  <a:chExt cx="443917" cy="425811"/>
                </a:xfrm>
              </p:grpSpPr>
              <p:grpSp>
                <p:nvGrpSpPr>
                  <p:cNvPr id="389" name="Groep 388">
                    <a:extLst>
                      <a:ext uri="{FF2B5EF4-FFF2-40B4-BE49-F238E27FC236}">
                        <a16:creationId xmlns:a16="http://schemas.microsoft.com/office/drawing/2014/main" id="{8A2C4275-5D77-4376-B18F-8C79A1C7AB82}"/>
                      </a:ext>
                    </a:extLst>
                  </p:cNvPr>
                  <p:cNvGrpSpPr/>
                  <p:nvPr userDrawn="1"/>
                </p:nvGrpSpPr>
                <p:grpSpPr>
                  <a:xfrm>
                    <a:off x="13554906" y="3320109"/>
                    <a:ext cx="443917" cy="425811"/>
                    <a:chOff x="12909684" y="1276143"/>
                    <a:chExt cx="443917" cy="425811"/>
                  </a:xfrm>
                </p:grpSpPr>
                <p:sp>
                  <p:nvSpPr>
                    <p:cNvPr id="392" name="Rechthoek 391">
                      <a:extLst>
                        <a:ext uri="{FF2B5EF4-FFF2-40B4-BE49-F238E27FC236}">
                          <a16:creationId xmlns:a16="http://schemas.microsoft.com/office/drawing/2014/main" id="{581A2E61-4DEE-4247-B118-B8DF42BD1D9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3" name="Rechthoek 392">
                      <a:extLst>
                        <a:ext uri="{FF2B5EF4-FFF2-40B4-BE49-F238E27FC236}">
                          <a16:creationId xmlns:a16="http://schemas.microsoft.com/office/drawing/2014/main" id="{3F886073-1266-43ED-ABCF-0A8136683D0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4" name="Ovaal 393">
                      <a:extLst>
                        <a:ext uri="{FF2B5EF4-FFF2-40B4-BE49-F238E27FC236}">
                          <a16:creationId xmlns:a16="http://schemas.microsoft.com/office/drawing/2014/main" id="{2104744A-19B9-482A-B132-635FA42CDE7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390" name="Afbeelding 389">
                    <a:extLst>
                      <a:ext uri="{FF2B5EF4-FFF2-40B4-BE49-F238E27FC236}">
                        <a16:creationId xmlns:a16="http://schemas.microsoft.com/office/drawing/2014/main" id="{0511A4BA-562A-44C3-A958-DAF6FDB031F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391" name="Afbeelding 390">
                    <a:extLst>
                      <a:ext uri="{FF2B5EF4-FFF2-40B4-BE49-F238E27FC236}">
                        <a16:creationId xmlns:a16="http://schemas.microsoft.com/office/drawing/2014/main" id="{6B335FC4-8C23-4DBE-BD8E-91C77761BD6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383" name="Groep 382">
                  <a:extLst>
                    <a:ext uri="{FF2B5EF4-FFF2-40B4-BE49-F238E27FC236}">
                      <a16:creationId xmlns:a16="http://schemas.microsoft.com/office/drawing/2014/main" id="{2E68036F-50F4-4714-9EE5-E04EAA647F00}"/>
                    </a:ext>
                  </a:extLst>
                </p:cNvPr>
                <p:cNvGrpSpPr/>
                <p:nvPr userDrawn="1"/>
              </p:nvGrpSpPr>
              <p:grpSpPr>
                <a:xfrm>
                  <a:off x="13103513" y="3705268"/>
                  <a:ext cx="145820" cy="146462"/>
                  <a:chOff x="13096169" y="3602278"/>
                  <a:chExt cx="145820" cy="146462"/>
                </a:xfrm>
              </p:grpSpPr>
              <p:sp>
                <p:nvSpPr>
                  <p:cNvPr id="387" name="Rechthoek 386">
                    <a:extLst>
                      <a:ext uri="{FF2B5EF4-FFF2-40B4-BE49-F238E27FC236}">
                        <a16:creationId xmlns:a16="http://schemas.microsoft.com/office/drawing/2014/main" id="{CCD74FB9-0943-4E62-BE76-D68BA842A92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88" name="Rechthoek 387">
                    <a:extLst>
                      <a:ext uri="{FF2B5EF4-FFF2-40B4-BE49-F238E27FC236}">
                        <a16:creationId xmlns:a16="http://schemas.microsoft.com/office/drawing/2014/main" id="{786AFE41-CA97-49A5-8A62-71CED9FDD34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84" name="Groep 383">
                  <a:extLst>
                    <a:ext uri="{FF2B5EF4-FFF2-40B4-BE49-F238E27FC236}">
                      <a16:creationId xmlns:a16="http://schemas.microsoft.com/office/drawing/2014/main" id="{CB35DF0D-3CA1-48E2-A91D-3058463B4F85}"/>
                    </a:ext>
                  </a:extLst>
                </p:cNvPr>
                <p:cNvGrpSpPr/>
                <p:nvPr userDrawn="1"/>
              </p:nvGrpSpPr>
              <p:grpSpPr>
                <a:xfrm rot="10800000">
                  <a:off x="13061402" y="3665637"/>
                  <a:ext cx="145820" cy="146462"/>
                  <a:chOff x="13096169" y="3602278"/>
                  <a:chExt cx="145820" cy="146462"/>
                </a:xfrm>
              </p:grpSpPr>
              <p:sp>
                <p:nvSpPr>
                  <p:cNvPr id="385" name="Rechthoek 384">
                    <a:extLst>
                      <a:ext uri="{FF2B5EF4-FFF2-40B4-BE49-F238E27FC236}">
                        <a16:creationId xmlns:a16="http://schemas.microsoft.com/office/drawing/2014/main" id="{62976FDB-1315-471D-A880-7FD331A4A31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86" name="Rechthoek 385">
                    <a:extLst>
                      <a:ext uri="{FF2B5EF4-FFF2-40B4-BE49-F238E27FC236}">
                        <a16:creationId xmlns:a16="http://schemas.microsoft.com/office/drawing/2014/main" id="{96EE4F1C-76EE-4F31-82CE-4AB8FCE3EE0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380" name="Rechthoek 379">
                <a:extLst>
                  <a:ext uri="{FF2B5EF4-FFF2-40B4-BE49-F238E27FC236}">
                    <a16:creationId xmlns:a16="http://schemas.microsoft.com/office/drawing/2014/main" id="{9792855D-12C0-42A8-9A7E-D2A5C0CBD8C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381" name="Gelijkbenige driehoek 380">
                <a:extLst>
                  <a:ext uri="{FF2B5EF4-FFF2-40B4-BE49-F238E27FC236}">
                    <a16:creationId xmlns:a16="http://schemas.microsoft.com/office/drawing/2014/main" id="{2720C013-064C-459A-A7FC-5F64CC51D010}"/>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351" name="Ovaal 350">
              <a:extLst>
                <a:ext uri="{FF2B5EF4-FFF2-40B4-BE49-F238E27FC236}">
                  <a16:creationId xmlns:a16="http://schemas.microsoft.com/office/drawing/2014/main" id="{DF479110-47B5-49B4-B42E-619919F880A6}"/>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72E8A0BD-B4E2-4C46-9746-3C5C9CF273BC}"/>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53" name="Groep 352">
              <a:extLst>
                <a:ext uri="{FF2B5EF4-FFF2-40B4-BE49-F238E27FC236}">
                  <a16:creationId xmlns:a16="http://schemas.microsoft.com/office/drawing/2014/main" id="{5F01DBB4-248A-4F6C-A323-84FECAC25A6A}"/>
                </a:ext>
              </a:extLst>
            </p:cNvPr>
            <p:cNvGrpSpPr/>
            <p:nvPr userDrawn="1"/>
          </p:nvGrpSpPr>
          <p:grpSpPr>
            <a:xfrm>
              <a:off x="-3314821" y="5023930"/>
              <a:ext cx="1108877" cy="563933"/>
              <a:chOff x="-3314821" y="3885197"/>
              <a:chExt cx="1108877" cy="563933"/>
            </a:xfrm>
          </p:grpSpPr>
          <p:sp>
            <p:nvSpPr>
              <p:cNvPr id="364" name="Rechthoek 363">
                <a:extLst>
                  <a:ext uri="{FF2B5EF4-FFF2-40B4-BE49-F238E27FC236}">
                    <a16:creationId xmlns:a16="http://schemas.microsoft.com/office/drawing/2014/main" id="{5223A08C-9C70-4319-A8CF-F47E3170C8F9}"/>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65" name="Rechthoek 364">
                <a:extLst>
                  <a:ext uri="{FF2B5EF4-FFF2-40B4-BE49-F238E27FC236}">
                    <a16:creationId xmlns:a16="http://schemas.microsoft.com/office/drawing/2014/main" id="{2EF0BF31-A1E7-4C71-A327-DD5EDAFEFCD1}"/>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66" name="Tekstvak 365">
                <a:extLst>
                  <a:ext uri="{FF2B5EF4-FFF2-40B4-BE49-F238E27FC236}">
                    <a16:creationId xmlns:a16="http://schemas.microsoft.com/office/drawing/2014/main" id="{33D59A7B-8FC9-4C13-82AF-F6EE00C36AB1}"/>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67" name="Tekstvak 366">
                <a:extLst>
                  <a:ext uri="{FF2B5EF4-FFF2-40B4-BE49-F238E27FC236}">
                    <a16:creationId xmlns:a16="http://schemas.microsoft.com/office/drawing/2014/main" id="{AF86D0D7-BFA6-4E6B-BD0B-2816FBAA17B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68" name="Vrije vorm: vorm 367">
                <a:extLst>
                  <a:ext uri="{FF2B5EF4-FFF2-40B4-BE49-F238E27FC236}">
                    <a16:creationId xmlns:a16="http://schemas.microsoft.com/office/drawing/2014/main" id="{41D2ADDF-6A59-44B9-8663-3C6DF2C0928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69" name="Groep 368">
                <a:extLst>
                  <a:ext uri="{FF2B5EF4-FFF2-40B4-BE49-F238E27FC236}">
                    <a16:creationId xmlns:a16="http://schemas.microsoft.com/office/drawing/2014/main" id="{DCA05241-4A62-4C35-9D6C-C72FBFF4025E}"/>
                  </a:ext>
                </a:extLst>
              </p:cNvPr>
              <p:cNvGrpSpPr/>
              <p:nvPr userDrawn="1"/>
            </p:nvGrpSpPr>
            <p:grpSpPr>
              <a:xfrm>
                <a:off x="-3254609" y="3946178"/>
                <a:ext cx="184194" cy="143334"/>
                <a:chOff x="6218544" y="2402421"/>
                <a:chExt cx="144156" cy="112178"/>
              </a:xfrm>
            </p:grpSpPr>
            <p:sp>
              <p:nvSpPr>
                <p:cNvPr id="375" name="Rechthoek 374">
                  <a:extLst>
                    <a:ext uri="{FF2B5EF4-FFF2-40B4-BE49-F238E27FC236}">
                      <a16:creationId xmlns:a16="http://schemas.microsoft.com/office/drawing/2014/main" id="{BB99D412-A5A4-4252-AF81-739465F4728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6" name="Rechthoek 47">
                  <a:extLst>
                    <a:ext uri="{FF2B5EF4-FFF2-40B4-BE49-F238E27FC236}">
                      <a16:creationId xmlns:a16="http://schemas.microsoft.com/office/drawing/2014/main" id="{E2EE2181-0F8F-426D-B387-9AA5B47DE23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7" name="Rechthoek 47">
                  <a:extLst>
                    <a:ext uri="{FF2B5EF4-FFF2-40B4-BE49-F238E27FC236}">
                      <a16:creationId xmlns:a16="http://schemas.microsoft.com/office/drawing/2014/main" id="{E106D965-76D6-4A55-BB09-3B2E78652DB5}"/>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8" name="Koorde 377">
                  <a:extLst>
                    <a:ext uri="{FF2B5EF4-FFF2-40B4-BE49-F238E27FC236}">
                      <a16:creationId xmlns:a16="http://schemas.microsoft.com/office/drawing/2014/main" id="{B59FFA7D-4A54-4894-BBE7-4B290BABF35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70" name="Groep 369">
                <a:extLst>
                  <a:ext uri="{FF2B5EF4-FFF2-40B4-BE49-F238E27FC236}">
                    <a16:creationId xmlns:a16="http://schemas.microsoft.com/office/drawing/2014/main" id="{AD4C311D-3CD7-4843-BA23-DD361FFD3511}"/>
                  </a:ext>
                </a:extLst>
              </p:cNvPr>
              <p:cNvGrpSpPr/>
              <p:nvPr userDrawn="1"/>
            </p:nvGrpSpPr>
            <p:grpSpPr>
              <a:xfrm>
                <a:off x="-3254609" y="4199853"/>
                <a:ext cx="184194" cy="124747"/>
                <a:chOff x="6218544" y="2636044"/>
                <a:chExt cx="144156" cy="97631"/>
              </a:xfrm>
            </p:grpSpPr>
            <p:sp>
              <p:nvSpPr>
                <p:cNvPr id="371" name="Rechthoek 370">
                  <a:extLst>
                    <a:ext uri="{FF2B5EF4-FFF2-40B4-BE49-F238E27FC236}">
                      <a16:creationId xmlns:a16="http://schemas.microsoft.com/office/drawing/2014/main" id="{6EC37BC7-57C7-4B21-B653-5AAD43E3F79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2" name="Rechthoek 371">
                  <a:extLst>
                    <a:ext uri="{FF2B5EF4-FFF2-40B4-BE49-F238E27FC236}">
                      <a16:creationId xmlns:a16="http://schemas.microsoft.com/office/drawing/2014/main" id="{F03DDAC7-0D51-454E-AB19-D9DD0E8C2E07}"/>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3" name="Ovaal 372">
                  <a:extLst>
                    <a:ext uri="{FF2B5EF4-FFF2-40B4-BE49-F238E27FC236}">
                      <a16:creationId xmlns:a16="http://schemas.microsoft.com/office/drawing/2014/main" id="{BF324B4C-CE82-4EA7-B8DE-AAA238FADC9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4" name="Rechthoek 47">
                  <a:extLst>
                    <a:ext uri="{FF2B5EF4-FFF2-40B4-BE49-F238E27FC236}">
                      <a16:creationId xmlns:a16="http://schemas.microsoft.com/office/drawing/2014/main" id="{2787723D-BFAE-4029-81A6-DD0816466E7F}"/>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354" name="Rechthoek 353">
              <a:extLst>
                <a:ext uri="{FF2B5EF4-FFF2-40B4-BE49-F238E27FC236}">
                  <a16:creationId xmlns:a16="http://schemas.microsoft.com/office/drawing/2014/main" id="{26F67D1C-51C9-4B4A-B07A-9840ADAD12E1}"/>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55" name="ICOON_info">
              <a:extLst>
                <a:ext uri="{FF2B5EF4-FFF2-40B4-BE49-F238E27FC236}">
                  <a16:creationId xmlns:a16="http://schemas.microsoft.com/office/drawing/2014/main" id="{FFB05E5D-B7D5-4130-AEF7-6A52B965C128}"/>
                </a:ext>
              </a:extLst>
            </p:cNvPr>
            <p:cNvGrpSpPr/>
            <p:nvPr userDrawn="1"/>
          </p:nvGrpSpPr>
          <p:grpSpPr>
            <a:xfrm>
              <a:off x="-376736" y="5595616"/>
              <a:ext cx="283685" cy="283685"/>
              <a:chOff x="-510741" y="5913713"/>
              <a:chExt cx="267555" cy="267555"/>
            </a:xfrm>
          </p:grpSpPr>
          <p:sp>
            <p:nvSpPr>
              <p:cNvPr id="362" name="Ovaal 361">
                <a:extLst>
                  <a:ext uri="{FF2B5EF4-FFF2-40B4-BE49-F238E27FC236}">
                    <a16:creationId xmlns:a16="http://schemas.microsoft.com/office/drawing/2014/main" id="{321B8699-A5A0-4032-8D1C-688CBA99B05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63" name="Graphic 163" descr="Informatie">
                <a:extLst>
                  <a:ext uri="{FF2B5EF4-FFF2-40B4-BE49-F238E27FC236}">
                    <a16:creationId xmlns:a16="http://schemas.microsoft.com/office/drawing/2014/main" id="{02BC2456-D18C-4BA4-92B5-5FA27877B0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56" name="Groep 355">
              <a:extLst>
                <a:ext uri="{FF2B5EF4-FFF2-40B4-BE49-F238E27FC236}">
                  <a16:creationId xmlns:a16="http://schemas.microsoft.com/office/drawing/2014/main" id="{8F58F1F6-525C-457E-BDDC-B70A9659AFAE}"/>
                </a:ext>
              </a:extLst>
            </p:cNvPr>
            <p:cNvGrpSpPr/>
            <p:nvPr userDrawn="1"/>
          </p:nvGrpSpPr>
          <p:grpSpPr>
            <a:xfrm>
              <a:off x="-938434" y="5904042"/>
              <a:ext cx="627798" cy="576693"/>
              <a:chOff x="-938434" y="4570310"/>
              <a:chExt cx="627798" cy="576693"/>
            </a:xfrm>
          </p:grpSpPr>
          <p:grpSp>
            <p:nvGrpSpPr>
              <p:cNvPr id="357" name="Inspireren">
                <a:extLst>
                  <a:ext uri="{FF2B5EF4-FFF2-40B4-BE49-F238E27FC236}">
                    <a16:creationId xmlns:a16="http://schemas.microsoft.com/office/drawing/2014/main" id="{806CB6D4-8865-4B07-BDAA-2CAAF0B0390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59" name="Freeform 12">
                  <a:extLst>
                    <a:ext uri="{FF2B5EF4-FFF2-40B4-BE49-F238E27FC236}">
                      <a16:creationId xmlns:a16="http://schemas.microsoft.com/office/drawing/2014/main" id="{3445242B-D6E4-4B1A-9DA0-E1EA2733182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60" name="Freeform 13">
                  <a:extLst>
                    <a:ext uri="{FF2B5EF4-FFF2-40B4-BE49-F238E27FC236}">
                      <a16:creationId xmlns:a16="http://schemas.microsoft.com/office/drawing/2014/main" id="{81C85452-60A4-4932-A7EB-CA8474012A0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61" name="Freeform 14">
                  <a:extLst>
                    <a:ext uri="{FF2B5EF4-FFF2-40B4-BE49-F238E27FC236}">
                      <a16:creationId xmlns:a16="http://schemas.microsoft.com/office/drawing/2014/main" id="{00990500-B223-4B85-BE61-4B6A56CC0BF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58" name="Tekstvak 357">
                <a:extLst>
                  <a:ext uri="{FF2B5EF4-FFF2-40B4-BE49-F238E27FC236}">
                    <a16:creationId xmlns:a16="http://schemas.microsoft.com/office/drawing/2014/main" id="{B01B333F-92E3-4C56-BB26-527580C8C6F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Graph</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4">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8" name="chart">
            <a:extLst>
              <a:ext uri="{FF2B5EF4-FFF2-40B4-BE49-F238E27FC236}">
                <a16:creationId xmlns:a16="http://schemas.microsoft.com/office/drawing/2014/main" id="{1B97F60D-1F90-4CB3-A7F0-8204F21445BC}"/>
              </a:ext>
            </a:extLst>
          </p:cNvPr>
          <p:cNvSpPr>
            <a:spLocks noGrp="1"/>
          </p:cNvSpPr>
          <p:nvPr>
            <p:ph type="chart" sz="quarter" idx="17" hasCustomPrompt="1"/>
          </p:nvPr>
        </p:nvSpPr>
        <p:spPr>
          <a:xfrm>
            <a:off x="6278509" y="1484313"/>
            <a:ext cx="4956002" cy="4727575"/>
          </a:xfrm>
        </p:spPr>
        <p:txBody>
          <a:bodyPr bIns="126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graph</a:t>
            </a:r>
          </a:p>
        </p:txBody>
      </p:sp>
      <p:sp>
        <p:nvSpPr>
          <p:cNvPr id="3" name="Titel 2">
            <a:extLst>
              <a:ext uri="{FF2B5EF4-FFF2-40B4-BE49-F238E27FC236}">
                <a16:creationId xmlns:a16="http://schemas.microsoft.com/office/drawing/2014/main" id="{7733F493-C349-4E52-AA62-6A1106AF3208}"/>
              </a:ext>
            </a:extLst>
          </p:cNvPr>
          <p:cNvSpPr>
            <a:spLocks noGrp="1"/>
          </p:cNvSpPr>
          <p:nvPr>
            <p:ph type="title" hasCustomPrompt="1"/>
          </p:nvPr>
        </p:nvSpPr>
        <p:spPr/>
        <p:txBody>
          <a:bodyPr/>
          <a:lstStyle>
            <a:lvl1pPr>
              <a:defRPr/>
            </a:lvl1pPr>
          </a:lstStyle>
          <a:p>
            <a:r>
              <a:rPr lang="nl-NL"/>
              <a:t>Title slide</a:t>
            </a:r>
            <a:endParaRPr lang="nl-NL" dirty="0"/>
          </a:p>
        </p:txBody>
      </p:sp>
      <p:sp>
        <p:nvSpPr>
          <p:cNvPr id="142" name="Tijdelijke aanduiding voor tekst 8">
            <a:extLst>
              <a:ext uri="{FF2B5EF4-FFF2-40B4-BE49-F238E27FC236}">
                <a16:creationId xmlns:a16="http://schemas.microsoft.com/office/drawing/2014/main" id="{9D843E68-321B-4015-B014-E278670C8B10}"/>
              </a:ext>
            </a:extLst>
          </p:cNvPr>
          <p:cNvSpPr>
            <a:spLocks noGrp="1"/>
          </p:cNvSpPr>
          <p:nvPr>
            <p:ph type="body" sz="quarter" idx="13" hasCustomPrompt="1"/>
          </p:nvPr>
        </p:nvSpPr>
        <p:spPr>
          <a:xfrm>
            <a:off x="960967" y="1483856"/>
            <a:ext cx="4918420" cy="4727575"/>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43" name="INSTRUCTION">
            <a:extLst>
              <a:ext uri="{FF2B5EF4-FFF2-40B4-BE49-F238E27FC236}">
                <a16:creationId xmlns:a16="http://schemas.microsoft.com/office/drawing/2014/main" id="{D2AC119C-F39A-461E-AEC4-5FEA90BC743B}"/>
              </a:ext>
            </a:extLst>
          </p:cNvPr>
          <p:cNvGrpSpPr/>
          <p:nvPr userDrawn="1"/>
        </p:nvGrpSpPr>
        <p:grpSpPr>
          <a:xfrm>
            <a:off x="12377323" y="2"/>
            <a:ext cx="3693386" cy="5715919"/>
            <a:chOff x="-3786437" y="2"/>
            <a:chExt cx="3693386" cy="5715919"/>
          </a:xfrm>
        </p:grpSpPr>
        <p:grpSp>
          <p:nvGrpSpPr>
            <p:cNvPr id="144" name="Groep 143">
              <a:extLst>
                <a:ext uri="{FF2B5EF4-FFF2-40B4-BE49-F238E27FC236}">
                  <a16:creationId xmlns:a16="http://schemas.microsoft.com/office/drawing/2014/main" id="{8B4EDD82-5068-4ABD-BB80-DBE2837CCA6D}"/>
                </a:ext>
              </a:extLst>
            </p:cNvPr>
            <p:cNvGrpSpPr/>
            <p:nvPr userDrawn="1"/>
          </p:nvGrpSpPr>
          <p:grpSpPr>
            <a:xfrm>
              <a:off x="-3786437" y="3234716"/>
              <a:ext cx="3693386" cy="2481205"/>
              <a:chOff x="-3786437" y="3234716"/>
              <a:chExt cx="3693386" cy="2481205"/>
            </a:xfrm>
          </p:grpSpPr>
          <p:sp>
            <p:nvSpPr>
              <p:cNvPr id="168" name="Rechthoek 167">
                <a:extLst>
                  <a:ext uri="{FF2B5EF4-FFF2-40B4-BE49-F238E27FC236}">
                    <a16:creationId xmlns:a16="http://schemas.microsoft.com/office/drawing/2014/main" id="{2782681A-1E57-43E2-8400-250F094A7074}"/>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chart data</a:t>
                </a:r>
              </a:p>
            </p:txBody>
          </p:sp>
          <p:sp>
            <p:nvSpPr>
              <p:cNvPr id="169" name="Ovaal 168">
                <a:extLst>
                  <a:ext uri="{FF2B5EF4-FFF2-40B4-BE49-F238E27FC236}">
                    <a16:creationId xmlns:a16="http://schemas.microsoft.com/office/drawing/2014/main" id="{533B8813-713F-4A54-A46F-AC9184EE62C1}"/>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0" name="Rechthoek 169">
                <a:extLst>
                  <a:ext uri="{FF2B5EF4-FFF2-40B4-BE49-F238E27FC236}">
                    <a16:creationId xmlns:a16="http://schemas.microsoft.com/office/drawing/2014/main" id="{0897AF3C-D811-49D3-ACA2-64FFE4115448}"/>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‘Edit data’</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1" name="Groep 170">
                <a:extLst>
                  <a:ext uri="{FF2B5EF4-FFF2-40B4-BE49-F238E27FC236}">
                    <a16:creationId xmlns:a16="http://schemas.microsoft.com/office/drawing/2014/main" id="{D4CFCAF6-B067-4E42-941D-C8FFA9681B0A}"/>
                  </a:ext>
                </a:extLst>
              </p:cNvPr>
              <p:cNvGrpSpPr/>
              <p:nvPr userDrawn="1"/>
            </p:nvGrpSpPr>
            <p:grpSpPr>
              <a:xfrm>
                <a:off x="-3314821" y="4139107"/>
                <a:ext cx="1495189" cy="563933"/>
                <a:chOff x="-3314821" y="3310415"/>
                <a:chExt cx="1495189" cy="563933"/>
              </a:xfrm>
            </p:grpSpPr>
            <p:sp>
              <p:nvSpPr>
                <p:cNvPr id="182" name="Rechthoek 181">
                  <a:extLst>
                    <a:ext uri="{FF2B5EF4-FFF2-40B4-BE49-F238E27FC236}">
                      <a16:creationId xmlns:a16="http://schemas.microsoft.com/office/drawing/2014/main" id="{32FE73C4-B334-4CC5-8DC6-E403F080C14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96B82F83-9D39-469F-83D4-09329E68352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4" name="Tekstvak 183">
                  <a:extLst>
                    <a:ext uri="{FF2B5EF4-FFF2-40B4-BE49-F238E27FC236}">
                      <a16:creationId xmlns:a16="http://schemas.microsoft.com/office/drawing/2014/main" id="{41D819D6-F58A-4975-9B0D-8DE91A948F24}"/>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Change chart type</a:t>
                  </a:r>
                </a:p>
              </p:txBody>
            </p:sp>
            <p:sp>
              <p:nvSpPr>
                <p:cNvPr id="185" name="Tekstvak 184">
                  <a:extLst>
                    <a:ext uri="{FF2B5EF4-FFF2-40B4-BE49-F238E27FC236}">
                      <a16:creationId xmlns:a16="http://schemas.microsoft.com/office/drawing/2014/main" id="{5AEAFBE1-3126-4B94-8B2E-F25ABCE26668}"/>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Edit data</a:t>
                  </a:r>
                </a:p>
              </p:txBody>
            </p:sp>
            <p:sp>
              <p:nvSpPr>
                <p:cNvPr id="186" name="Vrije vorm: vorm 185">
                  <a:extLst>
                    <a:ext uri="{FF2B5EF4-FFF2-40B4-BE49-F238E27FC236}">
                      <a16:creationId xmlns:a16="http://schemas.microsoft.com/office/drawing/2014/main" id="{0A9867FE-575E-4979-B540-F3EF3D4BB00C}"/>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87" name="Groep 186">
                  <a:extLst>
                    <a:ext uri="{FF2B5EF4-FFF2-40B4-BE49-F238E27FC236}">
                      <a16:creationId xmlns:a16="http://schemas.microsoft.com/office/drawing/2014/main" id="{4D288737-91E7-4BF5-B593-5D4E3C16B8B4}"/>
                    </a:ext>
                  </a:extLst>
                </p:cNvPr>
                <p:cNvGrpSpPr/>
                <p:nvPr userDrawn="1"/>
              </p:nvGrpSpPr>
              <p:grpSpPr>
                <a:xfrm>
                  <a:off x="-3261976" y="3361742"/>
                  <a:ext cx="139861" cy="152244"/>
                  <a:chOff x="12574450" y="6053892"/>
                  <a:chExt cx="169232" cy="184215"/>
                </a:xfrm>
              </p:grpSpPr>
              <p:sp>
                <p:nvSpPr>
                  <p:cNvPr id="207" name="Rechthoek 206">
                    <a:extLst>
                      <a:ext uri="{FF2B5EF4-FFF2-40B4-BE49-F238E27FC236}">
                        <a16:creationId xmlns:a16="http://schemas.microsoft.com/office/drawing/2014/main" id="{3C16B37B-502A-4518-A5B8-0740C1D835D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A4856330-8AF8-424C-A2B0-223748276E69}"/>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9" name="Rechthoek 208">
                    <a:extLst>
                      <a:ext uri="{FF2B5EF4-FFF2-40B4-BE49-F238E27FC236}">
                        <a16:creationId xmlns:a16="http://schemas.microsoft.com/office/drawing/2014/main" id="{DEA1D8FF-CA1B-4763-BD22-71F6B770000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8" name="Groep 187">
                  <a:extLst>
                    <a:ext uri="{FF2B5EF4-FFF2-40B4-BE49-F238E27FC236}">
                      <a16:creationId xmlns:a16="http://schemas.microsoft.com/office/drawing/2014/main" id="{57229AB8-EB6D-412E-90D1-7473287F499F}"/>
                    </a:ext>
                  </a:extLst>
                </p:cNvPr>
                <p:cNvGrpSpPr/>
                <p:nvPr userDrawn="1"/>
              </p:nvGrpSpPr>
              <p:grpSpPr>
                <a:xfrm>
                  <a:off x="-3261070" y="3635199"/>
                  <a:ext cx="168905" cy="104490"/>
                  <a:chOff x="-3261070" y="3620931"/>
                  <a:chExt cx="193920" cy="119965"/>
                </a:xfrm>
              </p:grpSpPr>
              <p:sp>
                <p:nvSpPr>
                  <p:cNvPr id="189" name="Rechthoek 188">
                    <a:extLst>
                      <a:ext uri="{FF2B5EF4-FFF2-40B4-BE49-F238E27FC236}">
                        <a16:creationId xmlns:a16="http://schemas.microsoft.com/office/drawing/2014/main" id="{3CD4453A-54A4-4AED-A1C9-6053D8FE577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90" name="Groep 189">
                    <a:extLst>
                      <a:ext uri="{FF2B5EF4-FFF2-40B4-BE49-F238E27FC236}">
                        <a16:creationId xmlns:a16="http://schemas.microsoft.com/office/drawing/2014/main" id="{41EBD724-40A9-4E94-BC11-6FC4D6E634DD}"/>
                      </a:ext>
                    </a:extLst>
                  </p:cNvPr>
                  <p:cNvGrpSpPr/>
                  <p:nvPr userDrawn="1"/>
                </p:nvGrpSpPr>
                <p:grpSpPr>
                  <a:xfrm>
                    <a:off x="-3261070" y="3622063"/>
                    <a:ext cx="141113" cy="117345"/>
                    <a:chOff x="1094874" y="-878306"/>
                    <a:chExt cx="867364" cy="613611"/>
                  </a:xfrm>
                </p:grpSpPr>
                <p:cxnSp>
                  <p:nvCxnSpPr>
                    <p:cNvPr id="200" name="Rechte verbindingslijn 199">
                      <a:extLst>
                        <a:ext uri="{FF2B5EF4-FFF2-40B4-BE49-F238E27FC236}">
                          <a16:creationId xmlns:a16="http://schemas.microsoft.com/office/drawing/2014/main" id="{4E58CA9C-8F23-4C39-A1FB-40BD483FDF0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1" name="Rechte verbindingslijn 200">
                      <a:extLst>
                        <a:ext uri="{FF2B5EF4-FFF2-40B4-BE49-F238E27FC236}">
                          <a16:creationId xmlns:a16="http://schemas.microsoft.com/office/drawing/2014/main" id="{FDC231DE-27B2-4AFD-AE21-08518A54A85F}"/>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02" name="Groep 201">
                      <a:extLst>
                        <a:ext uri="{FF2B5EF4-FFF2-40B4-BE49-F238E27FC236}">
                          <a16:creationId xmlns:a16="http://schemas.microsoft.com/office/drawing/2014/main" id="{99995EE9-A895-489D-BB13-7DDA0DE2C3E0}"/>
                        </a:ext>
                      </a:extLst>
                    </p:cNvPr>
                    <p:cNvGrpSpPr/>
                    <p:nvPr userDrawn="1"/>
                  </p:nvGrpSpPr>
                  <p:grpSpPr>
                    <a:xfrm>
                      <a:off x="1270535" y="-878306"/>
                      <a:ext cx="526983" cy="613611"/>
                      <a:chOff x="1270535" y="-745959"/>
                      <a:chExt cx="526983" cy="481264"/>
                    </a:xfrm>
                  </p:grpSpPr>
                  <p:cxnSp>
                    <p:nvCxnSpPr>
                      <p:cNvPr id="203" name="Rechte verbindingslijn 202">
                        <a:extLst>
                          <a:ext uri="{FF2B5EF4-FFF2-40B4-BE49-F238E27FC236}">
                            <a16:creationId xmlns:a16="http://schemas.microsoft.com/office/drawing/2014/main" id="{D9272B91-5E68-4042-A3C5-AD38991AAC7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4" name="Rechte verbindingslijn 203">
                        <a:extLst>
                          <a:ext uri="{FF2B5EF4-FFF2-40B4-BE49-F238E27FC236}">
                            <a16:creationId xmlns:a16="http://schemas.microsoft.com/office/drawing/2014/main" id="{BF342DDB-34EC-4C12-BADE-0361F080360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5" name="Rechte verbindingslijn 204">
                        <a:extLst>
                          <a:ext uri="{FF2B5EF4-FFF2-40B4-BE49-F238E27FC236}">
                            <a16:creationId xmlns:a16="http://schemas.microsoft.com/office/drawing/2014/main" id="{871D73F1-A834-41A7-8C45-FAAB656B5C9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6" name="Rechte verbindingslijn 205">
                        <a:extLst>
                          <a:ext uri="{FF2B5EF4-FFF2-40B4-BE49-F238E27FC236}">
                            <a16:creationId xmlns:a16="http://schemas.microsoft.com/office/drawing/2014/main" id="{04B04275-F9CA-4863-8F06-6E2646130AD0}"/>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91" name="Rechte verbindingslijn 190">
                    <a:extLst>
                      <a:ext uri="{FF2B5EF4-FFF2-40B4-BE49-F238E27FC236}">
                        <a16:creationId xmlns:a16="http://schemas.microsoft.com/office/drawing/2014/main" id="{09FE12AF-DC55-4175-9A29-5A0F58BF7839}"/>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2" name="Rechte verbindingslijn 191">
                    <a:extLst>
                      <a:ext uri="{FF2B5EF4-FFF2-40B4-BE49-F238E27FC236}">
                        <a16:creationId xmlns:a16="http://schemas.microsoft.com/office/drawing/2014/main" id="{54D5B7E6-523C-4CDD-AAB5-A015161EBE5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DA4F4B24-8DE3-4FB4-8226-06779C73F77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4" name="Rechte verbindingslijn 193">
                    <a:extLst>
                      <a:ext uri="{FF2B5EF4-FFF2-40B4-BE49-F238E27FC236}">
                        <a16:creationId xmlns:a16="http://schemas.microsoft.com/office/drawing/2014/main" id="{1A9F51A0-E0F6-4764-B7EB-88AFC9704EC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95" name="Rechthoek 194">
                    <a:extLst>
                      <a:ext uri="{FF2B5EF4-FFF2-40B4-BE49-F238E27FC236}">
                        <a16:creationId xmlns:a16="http://schemas.microsoft.com/office/drawing/2014/main" id="{2D2F98A8-BCA9-4E47-BF2A-165B32564E6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96" name="Groep 195">
                    <a:extLst>
                      <a:ext uri="{FF2B5EF4-FFF2-40B4-BE49-F238E27FC236}">
                        <a16:creationId xmlns:a16="http://schemas.microsoft.com/office/drawing/2014/main" id="{33A5EF17-2BCC-46D0-AF57-B7490443D379}"/>
                      </a:ext>
                    </a:extLst>
                  </p:cNvPr>
                  <p:cNvGrpSpPr/>
                  <p:nvPr userDrawn="1"/>
                </p:nvGrpSpPr>
                <p:grpSpPr>
                  <a:xfrm rot="2700000">
                    <a:off x="-3158000" y="3650045"/>
                    <a:ext cx="34350" cy="147351"/>
                    <a:chOff x="3148392" y="-836646"/>
                    <a:chExt cx="132124" cy="596095"/>
                  </a:xfrm>
                  <a:solidFill>
                    <a:srgbClr val="3399FF"/>
                  </a:solidFill>
                </p:grpSpPr>
                <p:sp>
                  <p:nvSpPr>
                    <p:cNvPr id="197" name="Rechthoek 196">
                      <a:extLst>
                        <a:ext uri="{FF2B5EF4-FFF2-40B4-BE49-F238E27FC236}">
                          <a16:creationId xmlns:a16="http://schemas.microsoft.com/office/drawing/2014/main" id="{456089FB-8508-458E-AFB2-68C4E7697A0B}"/>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8" name="Rechthoek: afgeronde bovenhoeken 197">
                      <a:extLst>
                        <a:ext uri="{FF2B5EF4-FFF2-40B4-BE49-F238E27FC236}">
                          <a16:creationId xmlns:a16="http://schemas.microsoft.com/office/drawing/2014/main" id="{74FC9BF8-33ED-4362-AC01-D19672BDD385}"/>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9" name="Gelijkbenige driehoek 198">
                      <a:extLst>
                        <a:ext uri="{FF2B5EF4-FFF2-40B4-BE49-F238E27FC236}">
                          <a16:creationId xmlns:a16="http://schemas.microsoft.com/office/drawing/2014/main" id="{E84F0A6F-C28A-4C24-996E-3B93F40061A6}"/>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sp>
            <p:nvSpPr>
              <p:cNvPr id="172" name="Rechthoek 171">
                <a:extLst>
                  <a:ext uri="{FF2B5EF4-FFF2-40B4-BE49-F238E27FC236}">
                    <a16:creationId xmlns:a16="http://schemas.microsoft.com/office/drawing/2014/main" id="{8EBE589E-F7AA-4A47-82C3-F42C22531DED}"/>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73" name="ICOON_info">
                <a:extLst>
                  <a:ext uri="{FF2B5EF4-FFF2-40B4-BE49-F238E27FC236}">
                    <a16:creationId xmlns:a16="http://schemas.microsoft.com/office/drawing/2014/main" id="{8A3A6EFE-0F6F-4524-AAC6-5CC09D1B43D2}"/>
                  </a:ext>
                </a:extLst>
              </p:cNvPr>
              <p:cNvGrpSpPr/>
              <p:nvPr userDrawn="1"/>
            </p:nvGrpSpPr>
            <p:grpSpPr>
              <a:xfrm>
                <a:off x="-376736" y="4751903"/>
                <a:ext cx="283685" cy="283685"/>
                <a:chOff x="-510741" y="5913713"/>
                <a:chExt cx="267555" cy="267555"/>
              </a:xfrm>
            </p:grpSpPr>
            <p:sp>
              <p:nvSpPr>
                <p:cNvPr id="180" name="Ovaal 179">
                  <a:extLst>
                    <a:ext uri="{FF2B5EF4-FFF2-40B4-BE49-F238E27FC236}">
                      <a16:creationId xmlns:a16="http://schemas.microsoft.com/office/drawing/2014/main" id="{3DF34F5F-99A5-43A8-9F72-497F83F9CA9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81" name="Graphic 163" descr="Informatie">
                  <a:extLst>
                    <a:ext uri="{FF2B5EF4-FFF2-40B4-BE49-F238E27FC236}">
                      <a16:creationId xmlns:a16="http://schemas.microsoft.com/office/drawing/2014/main" id="{C6413451-066C-4222-9946-902436EB79D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675A80C3-AC18-4825-A513-121585922CF8}"/>
                  </a:ext>
                </a:extLst>
              </p:cNvPr>
              <p:cNvGrpSpPr/>
              <p:nvPr userDrawn="1"/>
            </p:nvGrpSpPr>
            <p:grpSpPr>
              <a:xfrm>
                <a:off x="-938434" y="5025298"/>
                <a:ext cx="627798" cy="576693"/>
                <a:chOff x="-938434" y="4570310"/>
                <a:chExt cx="627798" cy="576693"/>
              </a:xfrm>
            </p:grpSpPr>
            <p:grpSp>
              <p:nvGrpSpPr>
                <p:cNvPr id="175" name="Inspireren">
                  <a:extLst>
                    <a:ext uri="{FF2B5EF4-FFF2-40B4-BE49-F238E27FC236}">
                      <a16:creationId xmlns:a16="http://schemas.microsoft.com/office/drawing/2014/main" id="{2FE82301-6528-4BE8-B3F0-0B5D1C55044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77" name="Freeform 12">
                    <a:extLst>
                      <a:ext uri="{FF2B5EF4-FFF2-40B4-BE49-F238E27FC236}">
                        <a16:creationId xmlns:a16="http://schemas.microsoft.com/office/drawing/2014/main" id="{2FFBCD9F-D55B-49C0-9445-F0E01B60801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8" name="Freeform 13">
                    <a:extLst>
                      <a:ext uri="{FF2B5EF4-FFF2-40B4-BE49-F238E27FC236}">
                        <a16:creationId xmlns:a16="http://schemas.microsoft.com/office/drawing/2014/main" id="{0878D112-A5B4-46D2-AB86-E9DDD24900A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9" name="Freeform 14">
                    <a:extLst>
                      <a:ext uri="{FF2B5EF4-FFF2-40B4-BE49-F238E27FC236}">
                        <a16:creationId xmlns:a16="http://schemas.microsoft.com/office/drawing/2014/main" id="{2DB0445D-D06A-4618-ADD9-67836D1163E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76" name="Tekstvak 175">
                  <a:extLst>
                    <a:ext uri="{FF2B5EF4-FFF2-40B4-BE49-F238E27FC236}">
                      <a16:creationId xmlns:a16="http://schemas.microsoft.com/office/drawing/2014/main" id="{24AC7064-7E74-4122-A29E-DA6D749D98FC}"/>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45" name="Groep 144">
              <a:extLst>
                <a:ext uri="{FF2B5EF4-FFF2-40B4-BE49-F238E27FC236}">
                  <a16:creationId xmlns:a16="http://schemas.microsoft.com/office/drawing/2014/main" id="{C88276B3-37A3-4D42-A7F6-FD21620ABBFC}"/>
                </a:ext>
              </a:extLst>
            </p:cNvPr>
            <p:cNvGrpSpPr/>
            <p:nvPr userDrawn="1"/>
          </p:nvGrpSpPr>
          <p:grpSpPr>
            <a:xfrm>
              <a:off x="-3786165" y="2"/>
              <a:ext cx="3593091" cy="3041230"/>
              <a:chOff x="-3786165" y="2"/>
              <a:chExt cx="3593091" cy="3041230"/>
            </a:xfrm>
          </p:grpSpPr>
          <p:sp>
            <p:nvSpPr>
              <p:cNvPr id="146" name="Rechthoek 145">
                <a:extLst>
                  <a:ext uri="{FF2B5EF4-FFF2-40B4-BE49-F238E27FC236}">
                    <a16:creationId xmlns:a16="http://schemas.microsoft.com/office/drawing/2014/main" id="{0E47D561-10F7-4457-A14B-E93CEAB1FCB3}"/>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CHART</a:t>
                </a:r>
              </a:p>
            </p:txBody>
          </p:sp>
          <p:sp>
            <p:nvSpPr>
              <p:cNvPr id="147" name="Ovaal 146">
                <a:extLst>
                  <a:ext uri="{FF2B5EF4-FFF2-40B4-BE49-F238E27FC236}">
                    <a16:creationId xmlns:a16="http://schemas.microsoft.com/office/drawing/2014/main" id="{4E9E897C-6CBE-4C2B-A76F-E6EA0CC3E69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8" name="Rechthoek 147">
                <a:extLst>
                  <a:ext uri="{FF2B5EF4-FFF2-40B4-BE49-F238E27FC236}">
                    <a16:creationId xmlns:a16="http://schemas.microsoft.com/office/drawing/2014/main" id="{6473D2A2-5334-4B9B-9791-E9CB84F2A26A}"/>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425099A3-EDAC-47F2-A4B6-2B592F3846F6}"/>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0" name="Rechthoek 149">
                <a:extLst>
                  <a:ext uri="{FF2B5EF4-FFF2-40B4-BE49-F238E27FC236}">
                    <a16:creationId xmlns:a16="http://schemas.microsoft.com/office/drawing/2014/main" id="{17B92475-631D-4FC3-B354-9BC5D067A1AE}"/>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Axis’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1" name="Groep 150">
                <a:extLst>
                  <a:ext uri="{FF2B5EF4-FFF2-40B4-BE49-F238E27FC236}">
                    <a16:creationId xmlns:a16="http://schemas.microsoft.com/office/drawing/2014/main" id="{A2FA9256-135A-4124-98D0-B4C8668E6807}"/>
                  </a:ext>
                </a:extLst>
              </p:cNvPr>
              <p:cNvGrpSpPr/>
              <p:nvPr userDrawn="1"/>
            </p:nvGrpSpPr>
            <p:grpSpPr>
              <a:xfrm>
                <a:off x="-3312582" y="1060763"/>
                <a:ext cx="576000" cy="246597"/>
                <a:chOff x="-3303310" y="1024128"/>
                <a:chExt cx="576000" cy="246597"/>
              </a:xfrm>
            </p:grpSpPr>
            <p:sp>
              <p:nvSpPr>
                <p:cNvPr id="166" name="Rechthoek 165">
                  <a:extLst>
                    <a:ext uri="{FF2B5EF4-FFF2-40B4-BE49-F238E27FC236}">
                      <a16:creationId xmlns:a16="http://schemas.microsoft.com/office/drawing/2014/main" id="{A5A9022E-9647-4FE2-9DBE-40D464E09DFF}"/>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67" name="Rechthoek 166">
                  <a:extLst>
                    <a:ext uri="{FF2B5EF4-FFF2-40B4-BE49-F238E27FC236}">
                      <a16:creationId xmlns:a16="http://schemas.microsoft.com/office/drawing/2014/main" id="{41B3B121-5A11-4B61-B002-0A23E929037B}"/>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2" name="Groep 151">
                <a:extLst>
                  <a:ext uri="{FF2B5EF4-FFF2-40B4-BE49-F238E27FC236}">
                    <a16:creationId xmlns:a16="http://schemas.microsoft.com/office/drawing/2014/main" id="{3D7FD203-FEEF-415F-A8D4-E40680F1AC6A}"/>
                  </a:ext>
                </a:extLst>
              </p:cNvPr>
              <p:cNvGrpSpPr/>
              <p:nvPr userDrawn="1"/>
            </p:nvGrpSpPr>
            <p:grpSpPr>
              <a:xfrm>
                <a:off x="-3314821" y="2257494"/>
                <a:ext cx="1377262" cy="591693"/>
                <a:chOff x="-3314821" y="2421532"/>
                <a:chExt cx="1377262" cy="591693"/>
              </a:xfrm>
            </p:grpSpPr>
            <p:sp>
              <p:nvSpPr>
                <p:cNvPr id="153" name="Rechthoek 152">
                  <a:extLst>
                    <a:ext uri="{FF2B5EF4-FFF2-40B4-BE49-F238E27FC236}">
                      <a16:creationId xmlns:a16="http://schemas.microsoft.com/office/drawing/2014/main" id="{BF2B7799-FC62-4375-AA7F-38FE25AD51A6}"/>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4" name="Rechthoek 153">
                  <a:extLst>
                    <a:ext uri="{FF2B5EF4-FFF2-40B4-BE49-F238E27FC236}">
                      <a16:creationId xmlns:a16="http://schemas.microsoft.com/office/drawing/2014/main" id="{723FD46D-3E3F-4A15-A5E3-6D232AEB3A37}"/>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Tekstvak 154">
                  <a:extLst>
                    <a:ext uri="{FF2B5EF4-FFF2-40B4-BE49-F238E27FC236}">
                      <a16:creationId xmlns:a16="http://schemas.microsoft.com/office/drawing/2014/main" id="{45F3B92E-3DD8-4739-8A1E-D6A9C0498561}"/>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Add Trendline</a:t>
                  </a:r>
                </a:p>
              </p:txBody>
            </p:sp>
            <p:sp>
              <p:nvSpPr>
                <p:cNvPr id="156" name="Tekstvak 155">
                  <a:extLst>
                    <a:ext uri="{FF2B5EF4-FFF2-40B4-BE49-F238E27FC236}">
                      <a16:creationId xmlns:a16="http://schemas.microsoft.com/office/drawing/2014/main" id="{ECBA8169-CC0E-4E49-A0C8-1686FA46D9A8}"/>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Format Data Series</a:t>
                  </a:r>
                </a:p>
              </p:txBody>
            </p:sp>
            <p:sp>
              <p:nvSpPr>
                <p:cNvPr id="157" name="Vrije vorm: vorm 156">
                  <a:extLst>
                    <a:ext uri="{FF2B5EF4-FFF2-40B4-BE49-F238E27FC236}">
                      <a16:creationId xmlns:a16="http://schemas.microsoft.com/office/drawing/2014/main" id="{6D505016-9A3F-4B67-80DE-53CB6CE9B4D7}"/>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8" name="Groep 157">
                  <a:extLst>
                    <a:ext uri="{FF2B5EF4-FFF2-40B4-BE49-F238E27FC236}">
                      <a16:creationId xmlns:a16="http://schemas.microsoft.com/office/drawing/2014/main" id="{6C4FA801-2015-4C83-A716-F6B2A8B4D6C3}"/>
                    </a:ext>
                  </a:extLst>
                </p:cNvPr>
                <p:cNvGrpSpPr/>
                <p:nvPr userDrawn="1"/>
              </p:nvGrpSpPr>
              <p:grpSpPr>
                <a:xfrm>
                  <a:off x="-3258488" y="2718400"/>
                  <a:ext cx="225663" cy="229638"/>
                  <a:chOff x="-3258488" y="2713782"/>
                  <a:chExt cx="225663" cy="229638"/>
                </a:xfrm>
              </p:grpSpPr>
              <p:sp>
                <p:nvSpPr>
                  <p:cNvPr id="162" name="Rechthoek 161">
                    <a:extLst>
                      <a:ext uri="{FF2B5EF4-FFF2-40B4-BE49-F238E27FC236}">
                        <a16:creationId xmlns:a16="http://schemas.microsoft.com/office/drawing/2014/main" id="{28544CC1-6200-4334-9797-2D0EB49CEBE5}"/>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3" name="Rechthoek 162">
                    <a:extLst>
                      <a:ext uri="{FF2B5EF4-FFF2-40B4-BE49-F238E27FC236}">
                        <a16:creationId xmlns:a16="http://schemas.microsoft.com/office/drawing/2014/main" id="{64083EE7-FE75-40C5-A85C-8FC5400F5A68}"/>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4" name="Rechthoek 163">
                    <a:extLst>
                      <a:ext uri="{FF2B5EF4-FFF2-40B4-BE49-F238E27FC236}">
                        <a16:creationId xmlns:a16="http://schemas.microsoft.com/office/drawing/2014/main" id="{B439B47F-8E8F-4444-8515-91547E2B0F6A}"/>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5" name="Rechthoek 282">
                    <a:extLst>
                      <a:ext uri="{FF2B5EF4-FFF2-40B4-BE49-F238E27FC236}">
                        <a16:creationId xmlns:a16="http://schemas.microsoft.com/office/drawing/2014/main" id="{13EB42BF-9143-4B01-AF20-869372716D17}"/>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nl-NL" sz="1000" b="1" dirty="0">
                      <a:solidFill>
                        <a:srgbClr val="211F26"/>
                      </a:solidFill>
                      <a:latin typeface="Calibri" panose="020F0502020204030204" pitchFamily="34" charset="0"/>
                      <a:cs typeface="Calibri" panose="020F0502020204030204" pitchFamily="34" charset="0"/>
                    </a:endParaRPr>
                  </a:p>
                </p:txBody>
              </p:sp>
            </p:grpSp>
            <p:grpSp>
              <p:nvGrpSpPr>
                <p:cNvPr id="159" name="Groep 158">
                  <a:extLst>
                    <a:ext uri="{FF2B5EF4-FFF2-40B4-BE49-F238E27FC236}">
                      <a16:creationId xmlns:a16="http://schemas.microsoft.com/office/drawing/2014/main" id="{307A79AC-CB86-4AE5-B0E5-F1CA17745C65}"/>
                    </a:ext>
                  </a:extLst>
                </p:cNvPr>
                <p:cNvGrpSpPr/>
                <p:nvPr userDrawn="1"/>
              </p:nvGrpSpPr>
              <p:grpSpPr>
                <a:xfrm>
                  <a:off x="-3219980" y="2771792"/>
                  <a:ext cx="140241" cy="116552"/>
                  <a:chOff x="-2608640" y="2891109"/>
                  <a:chExt cx="309118" cy="261993"/>
                </a:xfrm>
              </p:grpSpPr>
              <p:sp>
                <p:nvSpPr>
                  <p:cNvPr id="160" name="Vrije vorm: vorm 159">
                    <a:extLst>
                      <a:ext uri="{FF2B5EF4-FFF2-40B4-BE49-F238E27FC236}">
                        <a16:creationId xmlns:a16="http://schemas.microsoft.com/office/drawing/2014/main" id="{FFBBF7BD-19EA-4EA0-A791-88B684976B34}"/>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sp>
                <p:nvSpPr>
                  <p:cNvPr id="161" name="Vrije vorm: vorm 160">
                    <a:extLst>
                      <a:ext uri="{FF2B5EF4-FFF2-40B4-BE49-F238E27FC236}">
                        <a16:creationId xmlns:a16="http://schemas.microsoft.com/office/drawing/2014/main" id="{FFB06D1F-CF83-426A-92D5-4F8BD828788A}"/>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grpSp>
        </p:grpSp>
      </p:grpSp>
      <p:grpSp>
        <p:nvGrpSpPr>
          <p:cNvPr id="210" name="INSTRUCTION">
            <a:extLst>
              <a:ext uri="{FF2B5EF4-FFF2-40B4-BE49-F238E27FC236}">
                <a16:creationId xmlns:a16="http://schemas.microsoft.com/office/drawing/2014/main" id="{C7ACACE3-CE15-429B-B897-A4BC71942D40}"/>
              </a:ext>
            </a:extLst>
          </p:cNvPr>
          <p:cNvGrpSpPr/>
          <p:nvPr userDrawn="1"/>
        </p:nvGrpSpPr>
        <p:grpSpPr>
          <a:xfrm>
            <a:off x="-3786437" y="0"/>
            <a:ext cx="3693386" cy="5359349"/>
            <a:chOff x="-3786437" y="0"/>
            <a:chExt cx="3693386" cy="5359349"/>
          </a:xfrm>
        </p:grpSpPr>
        <p:sp>
          <p:nvSpPr>
            <p:cNvPr id="211" name="Rechthoek 210">
              <a:extLst>
                <a:ext uri="{FF2B5EF4-FFF2-40B4-BE49-F238E27FC236}">
                  <a16:creationId xmlns:a16="http://schemas.microsoft.com/office/drawing/2014/main" id="{9480CF9E-0349-4209-9063-64584ECD286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212" name="Ovaal 211">
              <a:extLst>
                <a:ext uri="{FF2B5EF4-FFF2-40B4-BE49-F238E27FC236}">
                  <a16:creationId xmlns:a16="http://schemas.microsoft.com/office/drawing/2014/main" id="{EBD9E577-52FC-4295-98E5-19D62C4544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3" name="Rechthoek 212">
              <a:extLst>
                <a:ext uri="{FF2B5EF4-FFF2-40B4-BE49-F238E27FC236}">
                  <a16:creationId xmlns:a16="http://schemas.microsoft.com/office/drawing/2014/main" id="{0622C9C5-32F3-4B6E-AE4C-89855239046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14" name="Ovaal 213">
              <a:extLst>
                <a:ext uri="{FF2B5EF4-FFF2-40B4-BE49-F238E27FC236}">
                  <a16:creationId xmlns:a16="http://schemas.microsoft.com/office/drawing/2014/main" id="{6E8C48BF-F5B1-41D0-807C-ACD91EB05364}"/>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5" name="Rechthoek 214">
              <a:extLst>
                <a:ext uri="{FF2B5EF4-FFF2-40B4-BE49-F238E27FC236}">
                  <a16:creationId xmlns:a16="http://schemas.microsoft.com/office/drawing/2014/main" id="{2C515C88-EF54-4955-AD0B-9096DC3F98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6" name="Rechthoek 215">
              <a:extLst>
                <a:ext uri="{FF2B5EF4-FFF2-40B4-BE49-F238E27FC236}">
                  <a16:creationId xmlns:a16="http://schemas.microsoft.com/office/drawing/2014/main" id="{84D0AF68-777F-425E-8605-17DEE5FC3E4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17" name="Ovaal 216">
              <a:extLst>
                <a:ext uri="{FF2B5EF4-FFF2-40B4-BE49-F238E27FC236}">
                  <a16:creationId xmlns:a16="http://schemas.microsoft.com/office/drawing/2014/main" id="{E7050ABD-DC48-4EED-BBB4-E51E03ADE3E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8" name="Rechthoek 217">
              <a:extLst>
                <a:ext uri="{FF2B5EF4-FFF2-40B4-BE49-F238E27FC236}">
                  <a16:creationId xmlns:a16="http://schemas.microsoft.com/office/drawing/2014/main" id="{1096CE28-16BF-4216-8C27-64D91EB65930}"/>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19" name="Ovaal 218">
              <a:extLst>
                <a:ext uri="{FF2B5EF4-FFF2-40B4-BE49-F238E27FC236}">
                  <a16:creationId xmlns:a16="http://schemas.microsoft.com/office/drawing/2014/main" id="{67142E40-D09E-4FA6-87C7-87FC3336822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0" name="Rechthoek 219">
              <a:extLst>
                <a:ext uri="{FF2B5EF4-FFF2-40B4-BE49-F238E27FC236}">
                  <a16:creationId xmlns:a16="http://schemas.microsoft.com/office/drawing/2014/main" id="{9C69955A-BE32-479E-97D7-4D141653A56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21" name="Ovaal 220">
              <a:extLst>
                <a:ext uri="{FF2B5EF4-FFF2-40B4-BE49-F238E27FC236}">
                  <a16:creationId xmlns:a16="http://schemas.microsoft.com/office/drawing/2014/main" id="{DE856A8B-0883-4BEC-B592-65C6E77A4008}"/>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2" name="Rechthoek 221">
              <a:extLst>
                <a:ext uri="{FF2B5EF4-FFF2-40B4-BE49-F238E27FC236}">
                  <a16:creationId xmlns:a16="http://schemas.microsoft.com/office/drawing/2014/main" id="{0C713D9A-DB02-4E1B-A7A1-5C6DA233913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23" name="Ovaal 222">
              <a:extLst>
                <a:ext uri="{FF2B5EF4-FFF2-40B4-BE49-F238E27FC236}">
                  <a16:creationId xmlns:a16="http://schemas.microsoft.com/office/drawing/2014/main" id="{0E7D6669-1A98-455D-AC6A-3F77B118D85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24" name="Rechthoek 223">
              <a:extLst>
                <a:ext uri="{FF2B5EF4-FFF2-40B4-BE49-F238E27FC236}">
                  <a16:creationId xmlns:a16="http://schemas.microsoft.com/office/drawing/2014/main" id="{ECCFB6C2-91C2-408A-A6A3-D75FEE2D08F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225" name="Ovaal 224">
              <a:extLst>
                <a:ext uri="{FF2B5EF4-FFF2-40B4-BE49-F238E27FC236}">
                  <a16:creationId xmlns:a16="http://schemas.microsoft.com/office/drawing/2014/main" id="{984F434F-E750-4D1C-84AF-2FB2E9B7A2E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26" name="Rechthoek 225">
              <a:extLst>
                <a:ext uri="{FF2B5EF4-FFF2-40B4-BE49-F238E27FC236}">
                  <a16:creationId xmlns:a16="http://schemas.microsoft.com/office/drawing/2014/main" id="{5902B763-442D-48C6-934F-7BDCC50B923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27" name="Ovaal 226">
              <a:extLst>
                <a:ext uri="{FF2B5EF4-FFF2-40B4-BE49-F238E27FC236}">
                  <a16:creationId xmlns:a16="http://schemas.microsoft.com/office/drawing/2014/main" id="{C6B93918-38A1-40BF-9D54-98E4A9ADAD8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28" name="Rechthoek 227">
              <a:extLst>
                <a:ext uri="{FF2B5EF4-FFF2-40B4-BE49-F238E27FC236}">
                  <a16:creationId xmlns:a16="http://schemas.microsoft.com/office/drawing/2014/main" id="{ECF8B08C-07CC-4DC4-8BDA-C045A923CCE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229" name="Ovaal 228">
              <a:extLst>
                <a:ext uri="{FF2B5EF4-FFF2-40B4-BE49-F238E27FC236}">
                  <a16:creationId xmlns:a16="http://schemas.microsoft.com/office/drawing/2014/main" id="{17599426-5DB1-41D9-8FD8-6F64A254D50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30" name="Rechthoek 229">
              <a:extLst>
                <a:ext uri="{FF2B5EF4-FFF2-40B4-BE49-F238E27FC236}">
                  <a16:creationId xmlns:a16="http://schemas.microsoft.com/office/drawing/2014/main" id="{B2B8C55D-84B1-4ABF-999E-E8BC5BD5020D}"/>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231" name="Rechthoek 230">
              <a:extLst>
                <a:ext uri="{FF2B5EF4-FFF2-40B4-BE49-F238E27FC236}">
                  <a16:creationId xmlns:a16="http://schemas.microsoft.com/office/drawing/2014/main" id="{5B4FFF26-F6B9-4515-852D-0D53F5E8650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232" name="ICOON_info">
              <a:extLst>
                <a:ext uri="{FF2B5EF4-FFF2-40B4-BE49-F238E27FC236}">
                  <a16:creationId xmlns:a16="http://schemas.microsoft.com/office/drawing/2014/main" id="{690ECF54-7573-4DFC-8691-CC13899B6534}"/>
                </a:ext>
              </a:extLst>
            </p:cNvPr>
            <p:cNvGrpSpPr/>
            <p:nvPr userDrawn="1"/>
          </p:nvGrpSpPr>
          <p:grpSpPr>
            <a:xfrm>
              <a:off x="-376736" y="4400186"/>
              <a:ext cx="283685" cy="283685"/>
              <a:chOff x="-510741" y="5913713"/>
              <a:chExt cx="267555" cy="267555"/>
            </a:xfrm>
          </p:grpSpPr>
          <p:sp>
            <p:nvSpPr>
              <p:cNvPr id="274" name="Ovaal 273">
                <a:extLst>
                  <a:ext uri="{FF2B5EF4-FFF2-40B4-BE49-F238E27FC236}">
                    <a16:creationId xmlns:a16="http://schemas.microsoft.com/office/drawing/2014/main" id="{3E06A8C4-51E5-4A33-BAB1-3542FB66AA7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275" name="Graphic 163" descr="Informatie">
                <a:extLst>
                  <a:ext uri="{FF2B5EF4-FFF2-40B4-BE49-F238E27FC236}">
                    <a16:creationId xmlns:a16="http://schemas.microsoft.com/office/drawing/2014/main" id="{E6787E0E-15BF-45CF-8281-64005D01463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33" name="VOORBEELD">
              <a:extLst>
                <a:ext uri="{FF2B5EF4-FFF2-40B4-BE49-F238E27FC236}">
                  <a16:creationId xmlns:a16="http://schemas.microsoft.com/office/drawing/2014/main" id="{B58F8EF5-EA3A-4E2B-ACAC-63CA871F0363}"/>
                </a:ext>
              </a:extLst>
            </p:cNvPr>
            <p:cNvGrpSpPr/>
            <p:nvPr userDrawn="1"/>
          </p:nvGrpSpPr>
          <p:grpSpPr>
            <a:xfrm>
              <a:off x="-3605171" y="458674"/>
              <a:ext cx="3234311" cy="558875"/>
              <a:chOff x="-3605171" y="458674"/>
              <a:chExt cx="3234311" cy="558875"/>
            </a:xfrm>
          </p:grpSpPr>
          <p:sp>
            <p:nvSpPr>
              <p:cNvPr id="234" name="Rechthoek 233">
                <a:extLst>
                  <a:ext uri="{FF2B5EF4-FFF2-40B4-BE49-F238E27FC236}">
                    <a16:creationId xmlns:a16="http://schemas.microsoft.com/office/drawing/2014/main" id="{B54365FE-FECE-464F-98A1-A0B126475D0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235" name="Rechthoek 234">
                <a:extLst>
                  <a:ext uri="{FF2B5EF4-FFF2-40B4-BE49-F238E27FC236}">
                    <a16:creationId xmlns:a16="http://schemas.microsoft.com/office/drawing/2014/main" id="{DB62C766-04E6-43FA-BAB1-265D4862EBA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236" name="Groep 235">
                <a:extLst>
                  <a:ext uri="{FF2B5EF4-FFF2-40B4-BE49-F238E27FC236}">
                    <a16:creationId xmlns:a16="http://schemas.microsoft.com/office/drawing/2014/main" id="{5E665283-DB31-4927-8AE6-E4B6C39C05BB}"/>
                  </a:ext>
                </a:extLst>
              </p:cNvPr>
              <p:cNvGrpSpPr/>
              <p:nvPr userDrawn="1"/>
            </p:nvGrpSpPr>
            <p:grpSpPr>
              <a:xfrm>
                <a:off x="-3386247" y="830871"/>
                <a:ext cx="139423" cy="109566"/>
                <a:chOff x="-2866744" y="827071"/>
                <a:chExt cx="168701" cy="132575"/>
              </a:xfrm>
            </p:grpSpPr>
            <p:grpSp>
              <p:nvGrpSpPr>
                <p:cNvPr id="267" name="Groep 266">
                  <a:extLst>
                    <a:ext uri="{FF2B5EF4-FFF2-40B4-BE49-F238E27FC236}">
                      <a16:creationId xmlns:a16="http://schemas.microsoft.com/office/drawing/2014/main" id="{F5156144-E28E-4F44-BC75-16FC3FE549FD}"/>
                    </a:ext>
                  </a:extLst>
                </p:cNvPr>
                <p:cNvGrpSpPr/>
                <p:nvPr userDrawn="1"/>
              </p:nvGrpSpPr>
              <p:grpSpPr>
                <a:xfrm>
                  <a:off x="-2866744" y="827071"/>
                  <a:ext cx="168701" cy="132575"/>
                  <a:chOff x="-2866744" y="827071"/>
                  <a:chExt cx="168701" cy="132575"/>
                </a:xfrm>
              </p:grpSpPr>
              <p:cxnSp>
                <p:nvCxnSpPr>
                  <p:cNvPr id="269" name="Rechte verbindingslijn 268">
                    <a:extLst>
                      <a:ext uri="{FF2B5EF4-FFF2-40B4-BE49-F238E27FC236}">
                        <a16:creationId xmlns:a16="http://schemas.microsoft.com/office/drawing/2014/main" id="{BCC8B59E-A28B-4D0F-A6B1-3A9B4CAE541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0" name="Rechte verbindingslijn 269">
                    <a:extLst>
                      <a:ext uri="{FF2B5EF4-FFF2-40B4-BE49-F238E27FC236}">
                        <a16:creationId xmlns:a16="http://schemas.microsoft.com/office/drawing/2014/main" id="{228D66F1-3B3A-47B5-A43E-88478871DF6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1" name="Rechte verbindingslijn 270">
                    <a:extLst>
                      <a:ext uri="{FF2B5EF4-FFF2-40B4-BE49-F238E27FC236}">
                        <a16:creationId xmlns:a16="http://schemas.microsoft.com/office/drawing/2014/main" id="{2859746E-3B66-4015-A1FC-E1BB1834275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F8118FEF-6509-4373-B5D4-A7D69DA3811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FECFD006-D12E-4C3C-9A35-EA6DBB08AF6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8" name="Pijl: rechts 267">
                  <a:extLst>
                    <a:ext uri="{FF2B5EF4-FFF2-40B4-BE49-F238E27FC236}">
                      <a16:creationId xmlns:a16="http://schemas.microsoft.com/office/drawing/2014/main" id="{4C08F089-F7C9-4707-8D32-01BD6F4ED36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37" name="Groep 236">
                <a:extLst>
                  <a:ext uri="{FF2B5EF4-FFF2-40B4-BE49-F238E27FC236}">
                    <a16:creationId xmlns:a16="http://schemas.microsoft.com/office/drawing/2014/main" id="{E273EBD7-D707-4F5A-B966-100CE858F13C}"/>
                  </a:ext>
                </a:extLst>
              </p:cNvPr>
              <p:cNvGrpSpPr/>
              <p:nvPr userDrawn="1"/>
            </p:nvGrpSpPr>
            <p:grpSpPr>
              <a:xfrm>
                <a:off x="-3605171" y="830871"/>
                <a:ext cx="139423" cy="109566"/>
                <a:chOff x="-2866744" y="518074"/>
                <a:chExt cx="168701" cy="132575"/>
              </a:xfrm>
            </p:grpSpPr>
            <p:grpSp>
              <p:nvGrpSpPr>
                <p:cNvPr id="260" name="Groep 259">
                  <a:extLst>
                    <a:ext uri="{FF2B5EF4-FFF2-40B4-BE49-F238E27FC236}">
                      <a16:creationId xmlns:a16="http://schemas.microsoft.com/office/drawing/2014/main" id="{87C33A5F-E7D1-449B-8E22-41414BA566E2}"/>
                    </a:ext>
                  </a:extLst>
                </p:cNvPr>
                <p:cNvGrpSpPr/>
                <p:nvPr userDrawn="1"/>
              </p:nvGrpSpPr>
              <p:grpSpPr>
                <a:xfrm>
                  <a:off x="-2866744" y="518074"/>
                  <a:ext cx="168701" cy="132575"/>
                  <a:chOff x="-2866744" y="518074"/>
                  <a:chExt cx="168701" cy="132575"/>
                </a:xfrm>
              </p:grpSpPr>
              <p:cxnSp>
                <p:nvCxnSpPr>
                  <p:cNvPr id="262" name="Rechte verbindingslijn 261">
                    <a:extLst>
                      <a:ext uri="{FF2B5EF4-FFF2-40B4-BE49-F238E27FC236}">
                        <a16:creationId xmlns:a16="http://schemas.microsoft.com/office/drawing/2014/main" id="{BA71E8B3-90FF-4080-9E0A-C88DCCDA594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3" name="Rechte verbindingslijn 262">
                    <a:extLst>
                      <a:ext uri="{FF2B5EF4-FFF2-40B4-BE49-F238E27FC236}">
                        <a16:creationId xmlns:a16="http://schemas.microsoft.com/office/drawing/2014/main" id="{477C6B8F-E1D2-4515-9DF4-86AD9E6B0F0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D95D0225-C8EA-490C-B38E-ADA422EEFC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AEF0B09C-AB4E-4E25-B6BD-EC6B4BC3F3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71EF1B43-A2AF-47B7-91D5-A2D69762854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1" name="Pijl: rechts 260">
                  <a:extLst>
                    <a:ext uri="{FF2B5EF4-FFF2-40B4-BE49-F238E27FC236}">
                      <a16:creationId xmlns:a16="http://schemas.microsoft.com/office/drawing/2014/main" id="{9093A994-7721-4626-9BF4-5C03522B6F8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238" name="Rechte verbindingslijn 237">
                <a:extLst>
                  <a:ext uri="{FF2B5EF4-FFF2-40B4-BE49-F238E27FC236}">
                    <a16:creationId xmlns:a16="http://schemas.microsoft.com/office/drawing/2014/main" id="{26ABF508-C542-428E-BD1A-3C6F97C9D0D6}"/>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39" name="Rechte verbindingslijn 238">
                <a:extLst>
                  <a:ext uri="{FF2B5EF4-FFF2-40B4-BE49-F238E27FC236}">
                    <a16:creationId xmlns:a16="http://schemas.microsoft.com/office/drawing/2014/main" id="{737BEABF-6482-4B1A-B8EA-383E2FA5F52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40" name="Rechthoek 239">
                <a:extLst>
                  <a:ext uri="{FF2B5EF4-FFF2-40B4-BE49-F238E27FC236}">
                    <a16:creationId xmlns:a16="http://schemas.microsoft.com/office/drawing/2014/main" id="{5289E9BA-26D4-482D-8782-48F25749EE4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41" name="Rechthoek 240">
                <a:extLst>
                  <a:ext uri="{FF2B5EF4-FFF2-40B4-BE49-F238E27FC236}">
                    <a16:creationId xmlns:a16="http://schemas.microsoft.com/office/drawing/2014/main" id="{E914FBC7-5759-4784-BE1D-E0041EAD9FF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42" name="Groep 241">
                <a:extLst>
                  <a:ext uri="{FF2B5EF4-FFF2-40B4-BE49-F238E27FC236}">
                    <a16:creationId xmlns:a16="http://schemas.microsoft.com/office/drawing/2014/main" id="{BC9BF5D2-692B-4984-B8A0-E5EDB23C9485}"/>
                  </a:ext>
                </a:extLst>
              </p:cNvPr>
              <p:cNvGrpSpPr/>
              <p:nvPr userDrawn="1"/>
            </p:nvGrpSpPr>
            <p:grpSpPr>
              <a:xfrm>
                <a:off x="-2916763" y="769168"/>
                <a:ext cx="268738" cy="248381"/>
                <a:chOff x="-2916763" y="769168"/>
                <a:chExt cx="268738" cy="248381"/>
              </a:xfrm>
            </p:grpSpPr>
            <p:sp>
              <p:nvSpPr>
                <p:cNvPr id="252" name="Rechthoek 251">
                  <a:extLst>
                    <a:ext uri="{FF2B5EF4-FFF2-40B4-BE49-F238E27FC236}">
                      <a16:creationId xmlns:a16="http://schemas.microsoft.com/office/drawing/2014/main" id="{A186652A-C4E3-4C43-ACC6-5F982CC4CD4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53" name="Groep 252">
                  <a:extLst>
                    <a:ext uri="{FF2B5EF4-FFF2-40B4-BE49-F238E27FC236}">
                      <a16:creationId xmlns:a16="http://schemas.microsoft.com/office/drawing/2014/main" id="{CA0752D8-74B4-498F-A312-B675BF9A1F14}"/>
                    </a:ext>
                  </a:extLst>
                </p:cNvPr>
                <p:cNvGrpSpPr/>
                <p:nvPr userDrawn="1"/>
              </p:nvGrpSpPr>
              <p:grpSpPr>
                <a:xfrm>
                  <a:off x="-2866744" y="827071"/>
                  <a:ext cx="168701" cy="132575"/>
                  <a:chOff x="-2866744" y="827071"/>
                  <a:chExt cx="168701" cy="132575"/>
                </a:xfrm>
              </p:grpSpPr>
              <p:cxnSp>
                <p:nvCxnSpPr>
                  <p:cNvPr id="255" name="Rechte verbindingslijn 254">
                    <a:extLst>
                      <a:ext uri="{FF2B5EF4-FFF2-40B4-BE49-F238E27FC236}">
                        <a16:creationId xmlns:a16="http://schemas.microsoft.com/office/drawing/2014/main" id="{32D44B06-5D3D-40F0-884A-144FF95A460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56" name="Rechte verbindingslijn 255">
                    <a:extLst>
                      <a:ext uri="{FF2B5EF4-FFF2-40B4-BE49-F238E27FC236}">
                        <a16:creationId xmlns:a16="http://schemas.microsoft.com/office/drawing/2014/main" id="{FB78730F-8BD0-48CB-8035-D0516C17FD8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57" name="Rechte verbindingslijn 256">
                    <a:extLst>
                      <a:ext uri="{FF2B5EF4-FFF2-40B4-BE49-F238E27FC236}">
                        <a16:creationId xmlns:a16="http://schemas.microsoft.com/office/drawing/2014/main" id="{C8FCC2BB-9A5A-43B5-BEB5-9298B9C9B2C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6F5D3D15-C02A-4725-B5DB-AFE168FCD67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59" name="Rechte verbindingslijn 258">
                    <a:extLst>
                      <a:ext uri="{FF2B5EF4-FFF2-40B4-BE49-F238E27FC236}">
                        <a16:creationId xmlns:a16="http://schemas.microsoft.com/office/drawing/2014/main" id="{CFB8D175-391F-44A7-B106-841DADEA26D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54" name="Pijl: rechts 253">
                  <a:extLst>
                    <a:ext uri="{FF2B5EF4-FFF2-40B4-BE49-F238E27FC236}">
                      <a16:creationId xmlns:a16="http://schemas.microsoft.com/office/drawing/2014/main" id="{8ADAC428-4015-45D0-9209-5F7AFC44E3D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43" name="Groep 242">
                <a:extLst>
                  <a:ext uri="{FF2B5EF4-FFF2-40B4-BE49-F238E27FC236}">
                    <a16:creationId xmlns:a16="http://schemas.microsoft.com/office/drawing/2014/main" id="{C61DE5C1-07A0-40AA-BAB0-E7BB3611DBA4}"/>
                  </a:ext>
                </a:extLst>
              </p:cNvPr>
              <p:cNvGrpSpPr/>
              <p:nvPr userDrawn="1"/>
            </p:nvGrpSpPr>
            <p:grpSpPr>
              <a:xfrm>
                <a:off x="-2916763" y="460171"/>
                <a:ext cx="268738" cy="248381"/>
                <a:chOff x="-2916763" y="460171"/>
                <a:chExt cx="268738" cy="248381"/>
              </a:xfrm>
            </p:grpSpPr>
            <p:sp>
              <p:nvSpPr>
                <p:cNvPr id="244" name="Rechthoek 243">
                  <a:extLst>
                    <a:ext uri="{FF2B5EF4-FFF2-40B4-BE49-F238E27FC236}">
                      <a16:creationId xmlns:a16="http://schemas.microsoft.com/office/drawing/2014/main" id="{C9318C30-FD4B-4D20-BF6F-F191BF33A53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45" name="Groep 244">
                  <a:extLst>
                    <a:ext uri="{FF2B5EF4-FFF2-40B4-BE49-F238E27FC236}">
                      <a16:creationId xmlns:a16="http://schemas.microsoft.com/office/drawing/2014/main" id="{E27D215E-2A1A-4442-AD75-EE5768780AE5}"/>
                    </a:ext>
                  </a:extLst>
                </p:cNvPr>
                <p:cNvGrpSpPr/>
                <p:nvPr userDrawn="1"/>
              </p:nvGrpSpPr>
              <p:grpSpPr>
                <a:xfrm>
                  <a:off x="-2866744" y="518074"/>
                  <a:ext cx="168701" cy="132575"/>
                  <a:chOff x="-2866744" y="518074"/>
                  <a:chExt cx="168701" cy="132575"/>
                </a:xfrm>
              </p:grpSpPr>
              <p:cxnSp>
                <p:nvCxnSpPr>
                  <p:cNvPr id="247" name="Rechte verbindingslijn 246">
                    <a:extLst>
                      <a:ext uri="{FF2B5EF4-FFF2-40B4-BE49-F238E27FC236}">
                        <a16:creationId xmlns:a16="http://schemas.microsoft.com/office/drawing/2014/main" id="{711D174D-ADF0-4D1F-8EF9-B0274D64DC5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48" name="Rechte verbindingslijn 247">
                    <a:extLst>
                      <a:ext uri="{FF2B5EF4-FFF2-40B4-BE49-F238E27FC236}">
                        <a16:creationId xmlns:a16="http://schemas.microsoft.com/office/drawing/2014/main" id="{790E6E61-DF69-47A7-9F01-8B5DEACD407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49" name="Rechte verbindingslijn 248">
                    <a:extLst>
                      <a:ext uri="{FF2B5EF4-FFF2-40B4-BE49-F238E27FC236}">
                        <a16:creationId xmlns:a16="http://schemas.microsoft.com/office/drawing/2014/main" id="{869948E7-AE76-4900-AB30-73ED9FCAA95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50" name="Rechte verbindingslijn 249">
                    <a:extLst>
                      <a:ext uri="{FF2B5EF4-FFF2-40B4-BE49-F238E27FC236}">
                        <a16:creationId xmlns:a16="http://schemas.microsoft.com/office/drawing/2014/main" id="{17CAF792-D6CE-4DB3-9F80-7B929C053DF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51" name="Rechte verbindingslijn 250">
                    <a:extLst>
                      <a:ext uri="{FF2B5EF4-FFF2-40B4-BE49-F238E27FC236}">
                        <a16:creationId xmlns:a16="http://schemas.microsoft.com/office/drawing/2014/main" id="{F22F61B1-5E18-4E9C-89EA-ECF3A3DFD43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6" name="Pijl: rechts 245">
                  <a:extLst>
                    <a:ext uri="{FF2B5EF4-FFF2-40B4-BE49-F238E27FC236}">
                      <a16:creationId xmlns:a16="http://schemas.microsoft.com/office/drawing/2014/main" id="{E261D943-BB92-4DF3-A0AC-5FBB29F80AB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sp>
        <p:nvSpPr>
          <p:cNvPr id="2" name="Tijdelijke aanduiding voor dianummer 1">
            <a:extLst>
              <a:ext uri="{FF2B5EF4-FFF2-40B4-BE49-F238E27FC236}">
                <a16:creationId xmlns:a16="http://schemas.microsoft.com/office/drawing/2014/main" id="{A2F74AC0-22F6-7E04-E0C8-05E8AA09C09A}"/>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77" name="Picture Placeholder 2">
            <a:extLst>
              <a:ext uri="{FF2B5EF4-FFF2-40B4-BE49-F238E27FC236}">
                <a16:creationId xmlns:a16="http://schemas.microsoft.com/office/drawing/2014/main" id="{E0E4E12D-583C-A871-61C8-DEBF47240375}"/>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22289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grpSp>
        <p:nvGrpSpPr>
          <p:cNvPr id="71" name="INSTRUCTION">
            <a:extLst>
              <a:ext uri="{FF2B5EF4-FFF2-40B4-BE49-F238E27FC236}">
                <a16:creationId xmlns:a16="http://schemas.microsoft.com/office/drawing/2014/main" id="{E30B3771-DD43-4AC3-A080-B74F9237A74F}"/>
              </a:ext>
            </a:extLst>
          </p:cNvPr>
          <p:cNvGrpSpPr/>
          <p:nvPr userDrawn="1"/>
        </p:nvGrpSpPr>
        <p:grpSpPr>
          <a:xfrm>
            <a:off x="-3786437" y="2"/>
            <a:ext cx="3693386" cy="5715919"/>
            <a:chOff x="-3786437" y="2"/>
            <a:chExt cx="3693386" cy="5715919"/>
          </a:xfrm>
        </p:grpSpPr>
        <p:grpSp>
          <p:nvGrpSpPr>
            <p:cNvPr id="72" name="Groep 71">
              <a:extLst>
                <a:ext uri="{FF2B5EF4-FFF2-40B4-BE49-F238E27FC236}">
                  <a16:creationId xmlns:a16="http://schemas.microsoft.com/office/drawing/2014/main" id="{9536221C-C727-4338-B65E-2F3ED9FB8379}"/>
                </a:ext>
              </a:extLst>
            </p:cNvPr>
            <p:cNvGrpSpPr/>
            <p:nvPr userDrawn="1"/>
          </p:nvGrpSpPr>
          <p:grpSpPr>
            <a:xfrm>
              <a:off x="-3786437" y="3234716"/>
              <a:ext cx="3693386" cy="2481205"/>
              <a:chOff x="-3786437" y="3234716"/>
              <a:chExt cx="3693386" cy="2481205"/>
            </a:xfrm>
          </p:grpSpPr>
          <p:sp>
            <p:nvSpPr>
              <p:cNvPr id="160" name="Rechthoek 159">
                <a:extLst>
                  <a:ext uri="{FF2B5EF4-FFF2-40B4-BE49-F238E27FC236}">
                    <a16:creationId xmlns:a16="http://schemas.microsoft.com/office/drawing/2014/main" id="{070ED416-A4C0-453C-8EE4-B547EE8A3F0B}"/>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chart data</a:t>
                </a:r>
              </a:p>
            </p:txBody>
          </p:sp>
          <p:sp>
            <p:nvSpPr>
              <p:cNvPr id="161" name="Ovaal 160">
                <a:extLst>
                  <a:ext uri="{FF2B5EF4-FFF2-40B4-BE49-F238E27FC236}">
                    <a16:creationId xmlns:a16="http://schemas.microsoft.com/office/drawing/2014/main" id="{A4F58B72-4B5F-4C27-BAA7-2492F4560A0F}"/>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2" name="Rechthoek 161">
                <a:extLst>
                  <a:ext uri="{FF2B5EF4-FFF2-40B4-BE49-F238E27FC236}">
                    <a16:creationId xmlns:a16="http://schemas.microsoft.com/office/drawing/2014/main" id="{8907F8CD-737B-4D73-9F93-025BB17C9434}"/>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‘Edit data’</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3" name="Groep 162">
                <a:extLst>
                  <a:ext uri="{FF2B5EF4-FFF2-40B4-BE49-F238E27FC236}">
                    <a16:creationId xmlns:a16="http://schemas.microsoft.com/office/drawing/2014/main" id="{FDD25840-6BED-436F-A7FA-C0E4140DABE7}"/>
                  </a:ext>
                </a:extLst>
              </p:cNvPr>
              <p:cNvGrpSpPr/>
              <p:nvPr userDrawn="1"/>
            </p:nvGrpSpPr>
            <p:grpSpPr>
              <a:xfrm>
                <a:off x="-3314821" y="4139107"/>
                <a:ext cx="1495189" cy="563933"/>
                <a:chOff x="-3314821" y="3310415"/>
                <a:chExt cx="1495189" cy="563933"/>
              </a:xfrm>
            </p:grpSpPr>
            <p:sp>
              <p:nvSpPr>
                <p:cNvPr id="174" name="Rechthoek 173">
                  <a:extLst>
                    <a:ext uri="{FF2B5EF4-FFF2-40B4-BE49-F238E27FC236}">
                      <a16:creationId xmlns:a16="http://schemas.microsoft.com/office/drawing/2014/main" id="{1983D86D-4EB1-4462-9C7D-87436552580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DE448AAC-9501-4EC7-BBF0-32D65B3D830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6" name="Tekstvak 175">
                  <a:extLst>
                    <a:ext uri="{FF2B5EF4-FFF2-40B4-BE49-F238E27FC236}">
                      <a16:creationId xmlns:a16="http://schemas.microsoft.com/office/drawing/2014/main" id="{D5619348-F338-4E5E-90DA-66A78F8E60D1}"/>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Change chart type</a:t>
                  </a:r>
                </a:p>
              </p:txBody>
            </p:sp>
            <p:sp>
              <p:nvSpPr>
                <p:cNvPr id="177" name="Tekstvak 176">
                  <a:extLst>
                    <a:ext uri="{FF2B5EF4-FFF2-40B4-BE49-F238E27FC236}">
                      <a16:creationId xmlns:a16="http://schemas.microsoft.com/office/drawing/2014/main" id="{6475FCDF-627D-4D30-A626-EF75D83C1F64}"/>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Edit data</a:t>
                  </a:r>
                </a:p>
              </p:txBody>
            </p:sp>
            <p:sp>
              <p:nvSpPr>
                <p:cNvPr id="178" name="Vrije vorm: vorm 177">
                  <a:extLst>
                    <a:ext uri="{FF2B5EF4-FFF2-40B4-BE49-F238E27FC236}">
                      <a16:creationId xmlns:a16="http://schemas.microsoft.com/office/drawing/2014/main" id="{2AAFA929-7FE3-4C78-86F4-B6D1A2BA0473}"/>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79" name="Groep 178">
                  <a:extLst>
                    <a:ext uri="{FF2B5EF4-FFF2-40B4-BE49-F238E27FC236}">
                      <a16:creationId xmlns:a16="http://schemas.microsoft.com/office/drawing/2014/main" id="{73DDA6BF-4244-4ABB-A8CB-E31C725CDC4B}"/>
                    </a:ext>
                  </a:extLst>
                </p:cNvPr>
                <p:cNvGrpSpPr/>
                <p:nvPr userDrawn="1"/>
              </p:nvGrpSpPr>
              <p:grpSpPr>
                <a:xfrm>
                  <a:off x="-3261976" y="3361742"/>
                  <a:ext cx="139861" cy="152244"/>
                  <a:chOff x="12574450" y="6053892"/>
                  <a:chExt cx="169232" cy="184215"/>
                </a:xfrm>
              </p:grpSpPr>
              <p:sp>
                <p:nvSpPr>
                  <p:cNvPr id="199" name="Rechthoek 198">
                    <a:extLst>
                      <a:ext uri="{FF2B5EF4-FFF2-40B4-BE49-F238E27FC236}">
                        <a16:creationId xmlns:a16="http://schemas.microsoft.com/office/drawing/2014/main" id="{95228B1A-5D14-49D6-9D29-43D496EC9B3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0" name="Rechthoek 199">
                    <a:extLst>
                      <a:ext uri="{FF2B5EF4-FFF2-40B4-BE49-F238E27FC236}">
                        <a16:creationId xmlns:a16="http://schemas.microsoft.com/office/drawing/2014/main" id="{3495136C-7E8A-4AA1-BBB8-3B1BDFB11D21}"/>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B88EEAC-4433-424C-B570-AEA358C85416}"/>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0" name="Groep 179">
                  <a:extLst>
                    <a:ext uri="{FF2B5EF4-FFF2-40B4-BE49-F238E27FC236}">
                      <a16:creationId xmlns:a16="http://schemas.microsoft.com/office/drawing/2014/main" id="{76FEB7C9-BC14-481D-8B8D-DFF3FB3C4E6F}"/>
                    </a:ext>
                  </a:extLst>
                </p:cNvPr>
                <p:cNvGrpSpPr/>
                <p:nvPr userDrawn="1"/>
              </p:nvGrpSpPr>
              <p:grpSpPr>
                <a:xfrm>
                  <a:off x="-3261070" y="3635199"/>
                  <a:ext cx="168905" cy="104490"/>
                  <a:chOff x="-3261070" y="3620931"/>
                  <a:chExt cx="193920" cy="119965"/>
                </a:xfrm>
              </p:grpSpPr>
              <p:sp>
                <p:nvSpPr>
                  <p:cNvPr id="181" name="Rechthoek 180">
                    <a:extLst>
                      <a:ext uri="{FF2B5EF4-FFF2-40B4-BE49-F238E27FC236}">
                        <a16:creationId xmlns:a16="http://schemas.microsoft.com/office/drawing/2014/main" id="{3B8D1915-D234-4D06-A5C0-EF5F89CD467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82" name="Groep 181">
                    <a:extLst>
                      <a:ext uri="{FF2B5EF4-FFF2-40B4-BE49-F238E27FC236}">
                        <a16:creationId xmlns:a16="http://schemas.microsoft.com/office/drawing/2014/main" id="{48676432-E4ED-49E7-A493-79D8C496057A}"/>
                      </a:ext>
                    </a:extLst>
                  </p:cNvPr>
                  <p:cNvGrpSpPr/>
                  <p:nvPr userDrawn="1"/>
                </p:nvGrpSpPr>
                <p:grpSpPr>
                  <a:xfrm>
                    <a:off x="-3261070" y="3622063"/>
                    <a:ext cx="141113" cy="117345"/>
                    <a:chOff x="1094874" y="-878306"/>
                    <a:chExt cx="867364" cy="613611"/>
                  </a:xfrm>
                </p:grpSpPr>
                <p:cxnSp>
                  <p:nvCxnSpPr>
                    <p:cNvPr id="192" name="Rechte verbindingslijn 191">
                      <a:extLst>
                        <a:ext uri="{FF2B5EF4-FFF2-40B4-BE49-F238E27FC236}">
                          <a16:creationId xmlns:a16="http://schemas.microsoft.com/office/drawing/2014/main" id="{D40A20F8-773C-4D7B-A760-EC76374F68C5}"/>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7DBB1C3A-3FD3-445F-BF1A-58A924E0731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94" name="Groep 193">
                      <a:extLst>
                        <a:ext uri="{FF2B5EF4-FFF2-40B4-BE49-F238E27FC236}">
                          <a16:creationId xmlns:a16="http://schemas.microsoft.com/office/drawing/2014/main" id="{73B2535C-CA73-4692-8407-A6F890353EBD}"/>
                        </a:ext>
                      </a:extLst>
                    </p:cNvPr>
                    <p:cNvGrpSpPr/>
                    <p:nvPr userDrawn="1"/>
                  </p:nvGrpSpPr>
                  <p:grpSpPr>
                    <a:xfrm>
                      <a:off x="1270535" y="-878306"/>
                      <a:ext cx="526983" cy="613611"/>
                      <a:chOff x="1270535" y="-745959"/>
                      <a:chExt cx="526983" cy="481264"/>
                    </a:xfrm>
                  </p:grpSpPr>
                  <p:cxnSp>
                    <p:nvCxnSpPr>
                      <p:cNvPr id="195" name="Rechte verbindingslijn 194">
                        <a:extLst>
                          <a:ext uri="{FF2B5EF4-FFF2-40B4-BE49-F238E27FC236}">
                            <a16:creationId xmlns:a16="http://schemas.microsoft.com/office/drawing/2014/main" id="{4CEBF8B3-373B-4AB1-859C-460A2F37F00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6" name="Rechte verbindingslijn 195">
                        <a:extLst>
                          <a:ext uri="{FF2B5EF4-FFF2-40B4-BE49-F238E27FC236}">
                            <a16:creationId xmlns:a16="http://schemas.microsoft.com/office/drawing/2014/main" id="{1A3BDEA5-5428-4B10-9F84-9B1EE45BAA41}"/>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7" name="Rechte verbindingslijn 196">
                        <a:extLst>
                          <a:ext uri="{FF2B5EF4-FFF2-40B4-BE49-F238E27FC236}">
                            <a16:creationId xmlns:a16="http://schemas.microsoft.com/office/drawing/2014/main" id="{44D11523-B26D-49B5-86AD-CE3DCF1AAE5E}"/>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8" name="Rechte verbindingslijn 197">
                        <a:extLst>
                          <a:ext uri="{FF2B5EF4-FFF2-40B4-BE49-F238E27FC236}">
                            <a16:creationId xmlns:a16="http://schemas.microsoft.com/office/drawing/2014/main" id="{0449A117-BFA5-4455-B0BC-186406F076F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83" name="Rechte verbindingslijn 182">
                    <a:extLst>
                      <a:ext uri="{FF2B5EF4-FFF2-40B4-BE49-F238E27FC236}">
                        <a16:creationId xmlns:a16="http://schemas.microsoft.com/office/drawing/2014/main" id="{ED702407-4E5C-4356-918C-BE5075A5F470}"/>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4" name="Rechte verbindingslijn 183">
                    <a:extLst>
                      <a:ext uri="{FF2B5EF4-FFF2-40B4-BE49-F238E27FC236}">
                        <a16:creationId xmlns:a16="http://schemas.microsoft.com/office/drawing/2014/main" id="{1B5EBB7E-9F61-4538-8A1F-73877C3CF42D}"/>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5" name="Rechte verbindingslijn 184">
                    <a:extLst>
                      <a:ext uri="{FF2B5EF4-FFF2-40B4-BE49-F238E27FC236}">
                        <a16:creationId xmlns:a16="http://schemas.microsoft.com/office/drawing/2014/main" id="{E6DBD4F3-0294-4155-AD7E-6C0DCC8742C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6" name="Rechte verbindingslijn 185">
                    <a:extLst>
                      <a:ext uri="{FF2B5EF4-FFF2-40B4-BE49-F238E27FC236}">
                        <a16:creationId xmlns:a16="http://schemas.microsoft.com/office/drawing/2014/main" id="{8FEB7749-24FF-4199-8AAE-AF839BD81F2A}"/>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87" name="Rechthoek 186">
                    <a:extLst>
                      <a:ext uri="{FF2B5EF4-FFF2-40B4-BE49-F238E27FC236}">
                        <a16:creationId xmlns:a16="http://schemas.microsoft.com/office/drawing/2014/main" id="{0A583C9E-300F-4232-90EC-F07A1147E80F}"/>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88" name="Groep 187">
                    <a:extLst>
                      <a:ext uri="{FF2B5EF4-FFF2-40B4-BE49-F238E27FC236}">
                        <a16:creationId xmlns:a16="http://schemas.microsoft.com/office/drawing/2014/main" id="{D7C0B8CA-2144-4F37-8998-68482D80553F}"/>
                      </a:ext>
                    </a:extLst>
                  </p:cNvPr>
                  <p:cNvGrpSpPr/>
                  <p:nvPr userDrawn="1"/>
                </p:nvGrpSpPr>
                <p:grpSpPr>
                  <a:xfrm rot="2700000">
                    <a:off x="-3158000" y="3650045"/>
                    <a:ext cx="34350" cy="147351"/>
                    <a:chOff x="3148392" y="-836646"/>
                    <a:chExt cx="132124" cy="596095"/>
                  </a:xfrm>
                  <a:solidFill>
                    <a:srgbClr val="3399FF"/>
                  </a:solidFill>
                </p:grpSpPr>
                <p:sp>
                  <p:nvSpPr>
                    <p:cNvPr id="189" name="Rechthoek 188">
                      <a:extLst>
                        <a:ext uri="{FF2B5EF4-FFF2-40B4-BE49-F238E27FC236}">
                          <a16:creationId xmlns:a16="http://schemas.microsoft.com/office/drawing/2014/main" id="{FB5754EA-965E-4D40-8160-5EDBE96B9F9C}"/>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0" name="Rechthoek: afgeronde bovenhoeken 189">
                      <a:extLst>
                        <a:ext uri="{FF2B5EF4-FFF2-40B4-BE49-F238E27FC236}">
                          <a16:creationId xmlns:a16="http://schemas.microsoft.com/office/drawing/2014/main" id="{E5BA8145-F8E3-4964-B936-A0A7F3CB1D60}"/>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1" name="Gelijkbenige driehoek 190">
                      <a:extLst>
                        <a:ext uri="{FF2B5EF4-FFF2-40B4-BE49-F238E27FC236}">
                          <a16:creationId xmlns:a16="http://schemas.microsoft.com/office/drawing/2014/main" id="{76F40F91-70E0-41CC-A84D-A04FABA7DDC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sp>
            <p:nvSpPr>
              <p:cNvPr id="164" name="Rechthoek 163">
                <a:extLst>
                  <a:ext uri="{FF2B5EF4-FFF2-40B4-BE49-F238E27FC236}">
                    <a16:creationId xmlns:a16="http://schemas.microsoft.com/office/drawing/2014/main" id="{3EEC3065-5E80-40DC-A573-2BD9C4259986}"/>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65" name="ICOON_info">
                <a:extLst>
                  <a:ext uri="{FF2B5EF4-FFF2-40B4-BE49-F238E27FC236}">
                    <a16:creationId xmlns:a16="http://schemas.microsoft.com/office/drawing/2014/main" id="{9290A88D-B4FA-4A84-BB64-C26A062C7835}"/>
                  </a:ext>
                </a:extLst>
              </p:cNvPr>
              <p:cNvGrpSpPr/>
              <p:nvPr userDrawn="1"/>
            </p:nvGrpSpPr>
            <p:grpSpPr>
              <a:xfrm>
                <a:off x="-376736" y="4751903"/>
                <a:ext cx="283685" cy="283685"/>
                <a:chOff x="-510741" y="5913713"/>
                <a:chExt cx="267555" cy="267555"/>
              </a:xfrm>
            </p:grpSpPr>
            <p:sp>
              <p:nvSpPr>
                <p:cNvPr id="172" name="Ovaal 171">
                  <a:extLst>
                    <a:ext uri="{FF2B5EF4-FFF2-40B4-BE49-F238E27FC236}">
                      <a16:creationId xmlns:a16="http://schemas.microsoft.com/office/drawing/2014/main" id="{596E6E7B-42C7-45EE-980E-1B7C85C895B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73" name="Graphic 163" descr="Informatie">
                  <a:extLst>
                    <a:ext uri="{FF2B5EF4-FFF2-40B4-BE49-F238E27FC236}">
                      <a16:creationId xmlns:a16="http://schemas.microsoft.com/office/drawing/2014/main" id="{8896858B-B4CF-4803-A457-9C2B0291399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66" name="Groep 165">
                <a:extLst>
                  <a:ext uri="{FF2B5EF4-FFF2-40B4-BE49-F238E27FC236}">
                    <a16:creationId xmlns:a16="http://schemas.microsoft.com/office/drawing/2014/main" id="{718629F0-F80B-4CCA-AA69-E6A8C169A599}"/>
                  </a:ext>
                </a:extLst>
              </p:cNvPr>
              <p:cNvGrpSpPr/>
              <p:nvPr userDrawn="1"/>
            </p:nvGrpSpPr>
            <p:grpSpPr>
              <a:xfrm>
                <a:off x="-938434" y="5025298"/>
                <a:ext cx="627798" cy="576693"/>
                <a:chOff x="-938434" y="4570310"/>
                <a:chExt cx="627798" cy="576693"/>
              </a:xfrm>
            </p:grpSpPr>
            <p:grpSp>
              <p:nvGrpSpPr>
                <p:cNvPr id="167" name="Inspireren">
                  <a:extLst>
                    <a:ext uri="{FF2B5EF4-FFF2-40B4-BE49-F238E27FC236}">
                      <a16:creationId xmlns:a16="http://schemas.microsoft.com/office/drawing/2014/main" id="{F11020A0-056B-4AE1-B996-6CAFD3F2B6A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69" name="Freeform 12">
                    <a:extLst>
                      <a:ext uri="{FF2B5EF4-FFF2-40B4-BE49-F238E27FC236}">
                        <a16:creationId xmlns:a16="http://schemas.microsoft.com/office/drawing/2014/main" id="{568149B4-2847-45E2-A24D-EE00A2A1A81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0" name="Freeform 13">
                    <a:extLst>
                      <a:ext uri="{FF2B5EF4-FFF2-40B4-BE49-F238E27FC236}">
                        <a16:creationId xmlns:a16="http://schemas.microsoft.com/office/drawing/2014/main" id="{EF4F961A-3EB6-4049-BA5E-E678E38D629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1" name="Freeform 14">
                    <a:extLst>
                      <a:ext uri="{FF2B5EF4-FFF2-40B4-BE49-F238E27FC236}">
                        <a16:creationId xmlns:a16="http://schemas.microsoft.com/office/drawing/2014/main" id="{C9141E6D-0B76-4CC7-BD58-401A7CBF2DC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68" name="Tekstvak 167">
                  <a:extLst>
                    <a:ext uri="{FF2B5EF4-FFF2-40B4-BE49-F238E27FC236}">
                      <a16:creationId xmlns:a16="http://schemas.microsoft.com/office/drawing/2014/main" id="{7182721E-765B-439A-8B3A-8A01A55F8C68}"/>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37" name="Groep 136">
              <a:extLst>
                <a:ext uri="{FF2B5EF4-FFF2-40B4-BE49-F238E27FC236}">
                  <a16:creationId xmlns:a16="http://schemas.microsoft.com/office/drawing/2014/main" id="{A9FDA5FF-9BC9-476A-9A29-638629326444}"/>
                </a:ext>
              </a:extLst>
            </p:cNvPr>
            <p:cNvGrpSpPr/>
            <p:nvPr userDrawn="1"/>
          </p:nvGrpSpPr>
          <p:grpSpPr>
            <a:xfrm>
              <a:off x="-3786165" y="2"/>
              <a:ext cx="3593091" cy="3041230"/>
              <a:chOff x="-3786165" y="2"/>
              <a:chExt cx="3593091" cy="3041230"/>
            </a:xfrm>
          </p:grpSpPr>
          <p:sp>
            <p:nvSpPr>
              <p:cNvPr id="138" name="Rechthoek 137">
                <a:extLst>
                  <a:ext uri="{FF2B5EF4-FFF2-40B4-BE49-F238E27FC236}">
                    <a16:creationId xmlns:a16="http://schemas.microsoft.com/office/drawing/2014/main" id="{FE054A7E-E23B-40C3-95BB-5740931533F4}"/>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CHART</a:t>
                </a:r>
              </a:p>
            </p:txBody>
          </p:sp>
          <p:sp>
            <p:nvSpPr>
              <p:cNvPr id="139" name="Ovaal 138">
                <a:extLst>
                  <a:ext uri="{FF2B5EF4-FFF2-40B4-BE49-F238E27FC236}">
                    <a16:creationId xmlns:a16="http://schemas.microsoft.com/office/drawing/2014/main" id="{4586E23A-457F-499A-874A-5F0AC97E4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56DB4FC9-6B04-4478-87E5-758289E29F81}"/>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41" name="Ovaal 140">
                <a:extLst>
                  <a:ext uri="{FF2B5EF4-FFF2-40B4-BE49-F238E27FC236}">
                    <a16:creationId xmlns:a16="http://schemas.microsoft.com/office/drawing/2014/main" id="{00B73FB1-9571-4329-BA04-6B3A81DC50BC}"/>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03279656-35C1-49D2-B025-E36AAC830E95}"/>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Axis’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3" name="Groep 142">
                <a:extLst>
                  <a:ext uri="{FF2B5EF4-FFF2-40B4-BE49-F238E27FC236}">
                    <a16:creationId xmlns:a16="http://schemas.microsoft.com/office/drawing/2014/main" id="{A51E71E8-316F-48B2-BB58-E1388B7CCB06}"/>
                  </a:ext>
                </a:extLst>
              </p:cNvPr>
              <p:cNvGrpSpPr/>
              <p:nvPr userDrawn="1"/>
            </p:nvGrpSpPr>
            <p:grpSpPr>
              <a:xfrm>
                <a:off x="-3312582" y="1060763"/>
                <a:ext cx="576000" cy="246597"/>
                <a:chOff x="-3303310" y="1024128"/>
                <a:chExt cx="576000" cy="246597"/>
              </a:xfrm>
            </p:grpSpPr>
            <p:sp>
              <p:nvSpPr>
                <p:cNvPr id="158" name="Rechthoek 157">
                  <a:extLst>
                    <a:ext uri="{FF2B5EF4-FFF2-40B4-BE49-F238E27FC236}">
                      <a16:creationId xmlns:a16="http://schemas.microsoft.com/office/drawing/2014/main" id="{025F83D9-6EC4-4A59-948D-C5822DC9E0DB}"/>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59" name="Rechthoek 158">
                  <a:extLst>
                    <a:ext uri="{FF2B5EF4-FFF2-40B4-BE49-F238E27FC236}">
                      <a16:creationId xmlns:a16="http://schemas.microsoft.com/office/drawing/2014/main" id="{29590021-56AB-43F7-BA09-200220E9F21B}"/>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44" name="Groep 143">
                <a:extLst>
                  <a:ext uri="{FF2B5EF4-FFF2-40B4-BE49-F238E27FC236}">
                    <a16:creationId xmlns:a16="http://schemas.microsoft.com/office/drawing/2014/main" id="{98E6B73E-47D7-4C54-86A6-C3D2D5159627}"/>
                  </a:ext>
                </a:extLst>
              </p:cNvPr>
              <p:cNvGrpSpPr/>
              <p:nvPr userDrawn="1"/>
            </p:nvGrpSpPr>
            <p:grpSpPr>
              <a:xfrm>
                <a:off x="-3314821" y="2257494"/>
                <a:ext cx="1377262" cy="591693"/>
                <a:chOff x="-3314821" y="2421532"/>
                <a:chExt cx="1377262" cy="591693"/>
              </a:xfrm>
            </p:grpSpPr>
            <p:sp>
              <p:nvSpPr>
                <p:cNvPr id="145" name="Rechthoek 144">
                  <a:extLst>
                    <a:ext uri="{FF2B5EF4-FFF2-40B4-BE49-F238E27FC236}">
                      <a16:creationId xmlns:a16="http://schemas.microsoft.com/office/drawing/2014/main" id="{6376303A-7135-4EEB-B49E-94408D45FF67}"/>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D159E902-9B2C-416A-8E59-9680EA54255B}"/>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7" name="Tekstvak 146">
                  <a:extLst>
                    <a:ext uri="{FF2B5EF4-FFF2-40B4-BE49-F238E27FC236}">
                      <a16:creationId xmlns:a16="http://schemas.microsoft.com/office/drawing/2014/main" id="{EC894A60-86C7-452C-84C7-44C826FCF117}"/>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Add Trendline</a:t>
                  </a:r>
                </a:p>
              </p:txBody>
            </p:sp>
            <p:sp>
              <p:nvSpPr>
                <p:cNvPr id="148" name="Tekstvak 147">
                  <a:extLst>
                    <a:ext uri="{FF2B5EF4-FFF2-40B4-BE49-F238E27FC236}">
                      <a16:creationId xmlns:a16="http://schemas.microsoft.com/office/drawing/2014/main" id="{9A9B5DE8-BE4A-4935-B008-863EEB061AAE}"/>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Format Data Series</a:t>
                  </a:r>
                </a:p>
              </p:txBody>
            </p:sp>
            <p:sp>
              <p:nvSpPr>
                <p:cNvPr id="149" name="Vrije vorm: vorm 148">
                  <a:extLst>
                    <a:ext uri="{FF2B5EF4-FFF2-40B4-BE49-F238E27FC236}">
                      <a16:creationId xmlns:a16="http://schemas.microsoft.com/office/drawing/2014/main" id="{0B25C00A-17CF-4232-9DA3-B1BD8DE179F4}"/>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0" name="Groep 149">
                  <a:extLst>
                    <a:ext uri="{FF2B5EF4-FFF2-40B4-BE49-F238E27FC236}">
                      <a16:creationId xmlns:a16="http://schemas.microsoft.com/office/drawing/2014/main" id="{8DA2ECEB-1978-445E-91AC-D19998546A19}"/>
                    </a:ext>
                  </a:extLst>
                </p:cNvPr>
                <p:cNvGrpSpPr/>
                <p:nvPr userDrawn="1"/>
              </p:nvGrpSpPr>
              <p:grpSpPr>
                <a:xfrm>
                  <a:off x="-3258488" y="2718400"/>
                  <a:ext cx="225663" cy="229638"/>
                  <a:chOff x="-3258488" y="2713782"/>
                  <a:chExt cx="225663" cy="229638"/>
                </a:xfrm>
              </p:grpSpPr>
              <p:sp>
                <p:nvSpPr>
                  <p:cNvPr id="154" name="Rechthoek 153">
                    <a:extLst>
                      <a:ext uri="{FF2B5EF4-FFF2-40B4-BE49-F238E27FC236}">
                        <a16:creationId xmlns:a16="http://schemas.microsoft.com/office/drawing/2014/main" id="{555886D3-215D-472B-AEF6-2C39253493A7}"/>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4559142D-89B5-41F4-B5EA-5789D8574E9C}"/>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05E8F2B6-5323-4C35-A09D-390497DBC26B}"/>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7" name="Rechthoek 282">
                    <a:extLst>
                      <a:ext uri="{FF2B5EF4-FFF2-40B4-BE49-F238E27FC236}">
                        <a16:creationId xmlns:a16="http://schemas.microsoft.com/office/drawing/2014/main" id="{84C44D1B-F3CD-40D0-A332-DFA325715FF2}"/>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nl-NL" sz="1000" b="1" dirty="0">
                      <a:solidFill>
                        <a:srgbClr val="211F26"/>
                      </a:solidFill>
                      <a:latin typeface="Calibri" panose="020F0502020204030204" pitchFamily="34" charset="0"/>
                      <a:cs typeface="Calibri" panose="020F0502020204030204" pitchFamily="34" charset="0"/>
                    </a:endParaRPr>
                  </a:p>
                </p:txBody>
              </p:sp>
            </p:grpSp>
            <p:grpSp>
              <p:nvGrpSpPr>
                <p:cNvPr id="151" name="Groep 150">
                  <a:extLst>
                    <a:ext uri="{FF2B5EF4-FFF2-40B4-BE49-F238E27FC236}">
                      <a16:creationId xmlns:a16="http://schemas.microsoft.com/office/drawing/2014/main" id="{46C9602D-6FFE-4FFF-9622-C32E0CC2110A}"/>
                    </a:ext>
                  </a:extLst>
                </p:cNvPr>
                <p:cNvGrpSpPr/>
                <p:nvPr userDrawn="1"/>
              </p:nvGrpSpPr>
              <p:grpSpPr>
                <a:xfrm>
                  <a:off x="-3219980" y="2771792"/>
                  <a:ext cx="140241" cy="116552"/>
                  <a:chOff x="-2608640" y="2891109"/>
                  <a:chExt cx="309118" cy="261993"/>
                </a:xfrm>
              </p:grpSpPr>
              <p:sp>
                <p:nvSpPr>
                  <p:cNvPr id="152" name="Vrije vorm: vorm 151">
                    <a:extLst>
                      <a:ext uri="{FF2B5EF4-FFF2-40B4-BE49-F238E27FC236}">
                        <a16:creationId xmlns:a16="http://schemas.microsoft.com/office/drawing/2014/main" id="{62905784-0DE8-4305-8A9C-15786D506640}"/>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sp>
                <p:nvSpPr>
                  <p:cNvPr id="153" name="Vrije vorm: vorm 152">
                    <a:extLst>
                      <a:ext uri="{FF2B5EF4-FFF2-40B4-BE49-F238E27FC236}">
                        <a16:creationId xmlns:a16="http://schemas.microsoft.com/office/drawing/2014/main" id="{CCB6B3CD-A9A7-49A9-A127-8CE1EBD82458}"/>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Graph</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5" name="chart">
            <a:extLst>
              <a:ext uri="{FF2B5EF4-FFF2-40B4-BE49-F238E27FC236}">
                <a16:creationId xmlns:a16="http://schemas.microsoft.com/office/drawing/2014/main" id="{2AFC479B-2F78-412A-8C3F-2CC40461102A}"/>
              </a:ext>
            </a:extLst>
          </p:cNvPr>
          <p:cNvSpPr>
            <a:spLocks noGrp="1"/>
          </p:cNvSpPr>
          <p:nvPr>
            <p:ph type="chart" sz="quarter" idx="15" hasCustomPrompt="1"/>
          </p:nvPr>
        </p:nvSpPr>
        <p:spPr>
          <a:xfrm>
            <a:off x="959998" y="1484313"/>
            <a:ext cx="10273152" cy="4727575"/>
          </a:xfrm>
        </p:spPr>
        <p:txBody>
          <a:bodyPr bIns="126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graph</a:t>
            </a:r>
          </a:p>
        </p:txBody>
      </p:sp>
      <p:sp>
        <p:nvSpPr>
          <p:cNvPr id="3" name="Titel 2">
            <a:extLst>
              <a:ext uri="{FF2B5EF4-FFF2-40B4-BE49-F238E27FC236}">
                <a16:creationId xmlns:a16="http://schemas.microsoft.com/office/drawing/2014/main" id="{636CE412-2114-47FF-ADAF-C0AC1794B812}"/>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73" name="INSTRUCTION">
            <a:extLst>
              <a:ext uri="{FF2B5EF4-FFF2-40B4-BE49-F238E27FC236}">
                <a16:creationId xmlns:a16="http://schemas.microsoft.com/office/drawing/2014/main" id="{BB3FD99A-1FEB-48CD-8C06-ACE0D7AD6ABC}"/>
              </a:ext>
            </a:extLst>
          </p:cNvPr>
          <p:cNvGrpSpPr/>
          <p:nvPr userDrawn="1"/>
        </p:nvGrpSpPr>
        <p:grpSpPr>
          <a:xfrm>
            <a:off x="12377595" y="0"/>
            <a:ext cx="3693114" cy="6594665"/>
            <a:chOff x="-3786165" y="0"/>
            <a:chExt cx="3693114" cy="6594665"/>
          </a:xfrm>
        </p:grpSpPr>
        <p:sp>
          <p:nvSpPr>
            <p:cNvPr id="74" name="Rechthoek 73">
              <a:extLst>
                <a:ext uri="{FF2B5EF4-FFF2-40B4-BE49-F238E27FC236}">
                  <a16:creationId xmlns:a16="http://schemas.microsoft.com/office/drawing/2014/main" id="{EABEF574-AC6D-4F4A-B1E0-EA453D6556DD}"/>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5" name="Ovaal 74">
              <a:extLst>
                <a:ext uri="{FF2B5EF4-FFF2-40B4-BE49-F238E27FC236}">
                  <a16:creationId xmlns:a16="http://schemas.microsoft.com/office/drawing/2014/main" id="{755B8279-98D2-40D9-98D1-91C1B10F7BB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6" name="Rechthoek 75">
              <a:extLst>
                <a:ext uri="{FF2B5EF4-FFF2-40B4-BE49-F238E27FC236}">
                  <a16:creationId xmlns:a16="http://schemas.microsoft.com/office/drawing/2014/main" id="{0414DD08-F911-442E-8CBF-50CC09280CB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7" name="Groep 76">
              <a:extLst>
                <a:ext uri="{FF2B5EF4-FFF2-40B4-BE49-F238E27FC236}">
                  <a16:creationId xmlns:a16="http://schemas.microsoft.com/office/drawing/2014/main" id="{787C02B5-5D41-4696-B07F-FF4FD093D750}"/>
                </a:ext>
              </a:extLst>
            </p:cNvPr>
            <p:cNvGrpSpPr/>
            <p:nvPr userDrawn="1"/>
          </p:nvGrpSpPr>
          <p:grpSpPr>
            <a:xfrm>
              <a:off x="-3316179" y="1231351"/>
              <a:ext cx="294789" cy="318834"/>
              <a:chOff x="14466489" y="1001522"/>
              <a:chExt cx="290627" cy="314333"/>
            </a:xfrm>
          </p:grpSpPr>
          <p:sp>
            <p:nvSpPr>
              <p:cNvPr id="131" name="Rechthoek 130">
                <a:extLst>
                  <a:ext uri="{FF2B5EF4-FFF2-40B4-BE49-F238E27FC236}">
                    <a16:creationId xmlns:a16="http://schemas.microsoft.com/office/drawing/2014/main" id="{B3018CCE-44B5-49FD-AF28-CC562A12E1C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281FB5F3-F19C-459B-8C79-7FD4DCDA31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Vrije vorm: vorm 132">
                <a:extLst>
                  <a:ext uri="{FF2B5EF4-FFF2-40B4-BE49-F238E27FC236}">
                    <a16:creationId xmlns:a16="http://schemas.microsoft.com/office/drawing/2014/main" id="{6EE240EF-A266-400E-9BCD-EDFAE547BFB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4" name="Rechthoek: afgeronde hoeken 133">
                <a:extLst>
                  <a:ext uri="{FF2B5EF4-FFF2-40B4-BE49-F238E27FC236}">
                    <a16:creationId xmlns:a16="http://schemas.microsoft.com/office/drawing/2014/main" id="{72AB0927-520D-4310-B354-367BE7FF17D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5" name="Rechte verbindingslijn 134">
                <a:extLst>
                  <a:ext uri="{FF2B5EF4-FFF2-40B4-BE49-F238E27FC236}">
                    <a16:creationId xmlns:a16="http://schemas.microsoft.com/office/drawing/2014/main" id="{024A82AB-7291-46B1-A0FD-C105284F887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Rechte verbindingslijn 135">
                <a:extLst>
                  <a:ext uri="{FF2B5EF4-FFF2-40B4-BE49-F238E27FC236}">
                    <a16:creationId xmlns:a16="http://schemas.microsoft.com/office/drawing/2014/main" id="{6DF8CDF5-FEF4-4F9E-ACF5-4963AE1687A6}"/>
                  </a:ext>
                </a:extLst>
              </p:cNvPr>
              <p:cNvCxnSpPr>
                <a:cxnSpLocks/>
                <a:stCxn id="1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8" name="Ovaal 77">
              <a:extLst>
                <a:ext uri="{FF2B5EF4-FFF2-40B4-BE49-F238E27FC236}">
                  <a16:creationId xmlns:a16="http://schemas.microsoft.com/office/drawing/2014/main" id="{3CF59DFC-E50E-4B6A-B8E2-FDAE5620026A}"/>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9" name="Rechthoek 78">
              <a:extLst>
                <a:ext uri="{FF2B5EF4-FFF2-40B4-BE49-F238E27FC236}">
                  <a16:creationId xmlns:a16="http://schemas.microsoft.com/office/drawing/2014/main" id="{2310A927-EF5B-4D37-AD56-B2E151F7E0E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0" name="Groep 79">
              <a:extLst>
                <a:ext uri="{FF2B5EF4-FFF2-40B4-BE49-F238E27FC236}">
                  <a16:creationId xmlns:a16="http://schemas.microsoft.com/office/drawing/2014/main" id="{BE5F1B94-C371-46EB-BA05-44E716179951}"/>
                </a:ext>
              </a:extLst>
            </p:cNvPr>
            <p:cNvGrpSpPr/>
            <p:nvPr userDrawn="1"/>
          </p:nvGrpSpPr>
          <p:grpSpPr>
            <a:xfrm>
              <a:off x="-3311319" y="2164285"/>
              <a:ext cx="825500" cy="209550"/>
              <a:chOff x="13504624" y="2482850"/>
              <a:chExt cx="825500" cy="209550"/>
            </a:xfrm>
          </p:grpSpPr>
          <p:sp>
            <p:nvSpPr>
              <p:cNvPr id="128" name="Rechthoek 127">
                <a:extLst>
                  <a:ext uri="{FF2B5EF4-FFF2-40B4-BE49-F238E27FC236}">
                    <a16:creationId xmlns:a16="http://schemas.microsoft.com/office/drawing/2014/main" id="{0022DCD3-B553-4EBF-BD16-C29F7C36FE8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9" name="Rechte verbindingslijn 128">
                <a:extLst>
                  <a:ext uri="{FF2B5EF4-FFF2-40B4-BE49-F238E27FC236}">
                    <a16:creationId xmlns:a16="http://schemas.microsoft.com/office/drawing/2014/main" id="{0F443BA9-123D-47D6-A0C5-56AB73F919E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0" name="Gelijkbenige driehoek 129">
                <a:extLst>
                  <a:ext uri="{FF2B5EF4-FFF2-40B4-BE49-F238E27FC236}">
                    <a16:creationId xmlns:a16="http://schemas.microsoft.com/office/drawing/2014/main" id="{510CCB45-84EA-4654-B907-B1D82E09981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1" name="Ovaal 80">
              <a:extLst>
                <a:ext uri="{FF2B5EF4-FFF2-40B4-BE49-F238E27FC236}">
                  <a16:creationId xmlns:a16="http://schemas.microsoft.com/office/drawing/2014/main" id="{4850793B-93AA-4DB8-85FC-9B037355E910}"/>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2" name="Rechthoek 81">
              <a:extLst>
                <a:ext uri="{FF2B5EF4-FFF2-40B4-BE49-F238E27FC236}">
                  <a16:creationId xmlns:a16="http://schemas.microsoft.com/office/drawing/2014/main" id="{8FE195E7-4267-4495-87EC-8B6C222BC9D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3" name="Groep 82">
              <a:extLst>
                <a:ext uri="{FF2B5EF4-FFF2-40B4-BE49-F238E27FC236}">
                  <a16:creationId xmlns:a16="http://schemas.microsoft.com/office/drawing/2014/main" id="{D0F1648D-DCE0-4596-A0A9-CEDC5CC00070}"/>
                </a:ext>
              </a:extLst>
            </p:cNvPr>
            <p:cNvGrpSpPr/>
            <p:nvPr userDrawn="1"/>
          </p:nvGrpSpPr>
          <p:grpSpPr>
            <a:xfrm>
              <a:off x="-3441613" y="3457758"/>
              <a:ext cx="622283" cy="612920"/>
              <a:chOff x="12617641" y="3403239"/>
              <a:chExt cx="752963" cy="741634"/>
            </a:xfrm>
          </p:grpSpPr>
          <p:grpSp>
            <p:nvGrpSpPr>
              <p:cNvPr id="112" name="Groep 111">
                <a:extLst>
                  <a:ext uri="{FF2B5EF4-FFF2-40B4-BE49-F238E27FC236}">
                    <a16:creationId xmlns:a16="http://schemas.microsoft.com/office/drawing/2014/main" id="{1BF78AE8-DAD3-40BD-B470-B9A81279081D}"/>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17304DB4-51E4-45EE-BC25-7D0F8E6B58C9}"/>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AC6E8FC2-EBBD-4A90-8E98-6E390175E2D8}"/>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1C3A2EFA-148A-4843-87F2-2549837183E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4DD91BB4-5690-4B2A-9CBE-2317559AB2F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AACD5DFB-23FF-483C-BCC6-CC7D2BDEA4B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5A4DB95D-7DB4-4FD6-8C79-FAE576F7E94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D93FF698-8C8B-4EC8-AC98-3C095F0133A4}"/>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D47E1D9F-7371-4D7C-8379-72CDA1D46FC4}"/>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8566D9AF-DFF3-48EE-92DB-7A5C6E7B286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5ECBB7E5-800F-40C6-B3E8-E92D11D75D9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593E01C1-A989-4FDC-8984-3DB12AC5E1C7}"/>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FA947588-D7C1-432E-9224-9754AB0D896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BC43F7CC-B4EE-43E4-9A21-9620E3C916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AB34F81C-494E-4332-81BE-D11E2402435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1E8A2E21-C161-4424-8458-55293AA822D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4" name="Ovaal 83">
              <a:extLst>
                <a:ext uri="{FF2B5EF4-FFF2-40B4-BE49-F238E27FC236}">
                  <a16:creationId xmlns:a16="http://schemas.microsoft.com/office/drawing/2014/main" id="{055F4E4B-19D6-425C-B714-3C139207CD15}"/>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5" name="Rechthoek 84">
              <a:extLst>
                <a:ext uri="{FF2B5EF4-FFF2-40B4-BE49-F238E27FC236}">
                  <a16:creationId xmlns:a16="http://schemas.microsoft.com/office/drawing/2014/main" id="{8A6D4CA9-760E-4C21-8DD0-9664879DF78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C6A4DEF-1063-4B27-B5A3-60A075DACF3B}"/>
                </a:ext>
              </a:extLst>
            </p:cNvPr>
            <p:cNvGrpSpPr/>
            <p:nvPr userDrawn="1"/>
          </p:nvGrpSpPr>
          <p:grpSpPr>
            <a:xfrm>
              <a:off x="-3314821" y="5023930"/>
              <a:ext cx="1108877" cy="563933"/>
              <a:chOff x="-3314821" y="3885197"/>
              <a:chExt cx="1108877" cy="563933"/>
            </a:xfrm>
          </p:grpSpPr>
          <p:sp>
            <p:nvSpPr>
              <p:cNvPr id="97" name="Rechthoek 96">
                <a:extLst>
                  <a:ext uri="{FF2B5EF4-FFF2-40B4-BE49-F238E27FC236}">
                    <a16:creationId xmlns:a16="http://schemas.microsoft.com/office/drawing/2014/main" id="{81B464C8-A921-4A39-A853-E23341165E78}"/>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D8F14E0C-2A12-48CF-AE2A-87CF9DFABDB1}"/>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2C1B4884-E142-4BCD-A79F-CACB52E27D35}"/>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00" name="Tekstvak 99">
                <a:extLst>
                  <a:ext uri="{FF2B5EF4-FFF2-40B4-BE49-F238E27FC236}">
                    <a16:creationId xmlns:a16="http://schemas.microsoft.com/office/drawing/2014/main" id="{2C7EE263-D2EB-4E49-A719-17C2DA44A4C2}"/>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1" name="Vrije vorm: vorm 100">
                <a:extLst>
                  <a:ext uri="{FF2B5EF4-FFF2-40B4-BE49-F238E27FC236}">
                    <a16:creationId xmlns:a16="http://schemas.microsoft.com/office/drawing/2014/main" id="{5A12D808-F7B1-4599-B9B9-19A3AADFA06F}"/>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9CC4E62B-6902-4A00-AC64-C2D0DE77AFD3}"/>
                  </a:ext>
                </a:extLst>
              </p:cNvPr>
              <p:cNvGrpSpPr/>
              <p:nvPr userDrawn="1"/>
            </p:nvGrpSpPr>
            <p:grpSpPr>
              <a:xfrm>
                <a:off x="-3254609" y="3946178"/>
                <a:ext cx="184194" cy="143334"/>
                <a:chOff x="6218544" y="2402421"/>
                <a:chExt cx="144156" cy="112178"/>
              </a:xfrm>
            </p:grpSpPr>
            <p:sp>
              <p:nvSpPr>
                <p:cNvPr id="108" name="Rechthoek 107">
                  <a:extLst>
                    <a:ext uri="{FF2B5EF4-FFF2-40B4-BE49-F238E27FC236}">
                      <a16:creationId xmlns:a16="http://schemas.microsoft.com/office/drawing/2014/main" id="{10F98515-387F-4E1A-9C1A-F4D4793841D1}"/>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819982AA-17C2-4B2B-B367-73B6C47218B7}"/>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Rechthoek 47">
                  <a:extLst>
                    <a:ext uri="{FF2B5EF4-FFF2-40B4-BE49-F238E27FC236}">
                      <a16:creationId xmlns:a16="http://schemas.microsoft.com/office/drawing/2014/main" id="{D3B46C45-DB64-430F-8C2E-3B4D29B7CA7E}"/>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1" name="Koorde 110">
                  <a:extLst>
                    <a:ext uri="{FF2B5EF4-FFF2-40B4-BE49-F238E27FC236}">
                      <a16:creationId xmlns:a16="http://schemas.microsoft.com/office/drawing/2014/main" id="{70272BC0-EE52-4CFA-BB2A-421BB459845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95D00661-4558-4164-AD62-EA4C8E8B801D}"/>
                  </a:ext>
                </a:extLst>
              </p:cNvPr>
              <p:cNvGrpSpPr/>
              <p:nvPr userDrawn="1"/>
            </p:nvGrpSpPr>
            <p:grpSpPr>
              <a:xfrm>
                <a:off x="-3254609" y="4199853"/>
                <a:ext cx="184194" cy="124747"/>
                <a:chOff x="6218544" y="2636044"/>
                <a:chExt cx="144156" cy="97631"/>
              </a:xfrm>
            </p:grpSpPr>
            <p:sp>
              <p:nvSpPr>
                <p:cNvPr id="104" name="Rechthoek 103">
                  <a:extLst>
                    <a:ext uri="{FF2B5EF4-FFF2-40B4-BE49-F238E27FC236}">
                      <a16:creationId xmlns:a16="http://schemas.microsoft.com/office/drawing/2014/main" id="{F6CE6738-5954-4F42-B1D8-23D81D2E3AB0}"/>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2BF105C9-DC0C-4690-8D92-2FB246F81C1E}"/>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Ovaal 105">
                  <a:extLst>
                    <a:ext uri="{FF2B5EF4-FFF2-40B4-BE49-F238E27FC236}">
                      <a16:creationId xmlns:a16="http://schemas.microsoft.com/office/drawing/2014/main" id="{DFE2F414-BBFF-4626-BD1B-67181FC01EB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7" name="Rechthoek 47">
                  <a:extLst>
                    <a:ext uri="{FF2B5EF4-FFF2-40B4-BE49-F238E27FC236}">
                      <a16:creationId xmlns:a16="http://schemas.microsoft.com/office/drawing/2014/main" id="{9F6A72AB-E947-413A-836C-38A81A942C4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7" name="Rechthoek 86">
              <a:extLst>
                <a:ext uri="{FF2B5EF4-FFF2-40B4-BE49-F238E27FC236}">
                  <a16:creationId xmlns:a16="http://schemas.microsoft.com/office/drawing/2014/main" id="{BE46D115-926C-4F1E-8773-FA7B47CD7DC1}"/>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8" name="ICOON_info">
              <a:extLst>
                <a:ext uri="{FF2B5EF4-FFF2-40B4-BE49-F238E27FC236}">
                  <a16:creationId xmlns:a16="http://schemas.microsoft.com/office/drawing/2014/main" id="{CE85A4C2-6C99-4A1D-B279-3A38CCF9B216}"/>
                </a:ext>
              </a:extLst>
            </p:cNvPr>
            <p:cNvGrpSpPr/>
            <p:nvPr userDrawn="1"/>
          </p:nvGrpSpPr>
          <p:grpSpPr>
            <a:xfrm>
              <a:off x="-376736" y="5595616"/>
              <a:ext cx="283685" cy="283685"/>
              <a:chOff x="-510741" y="5913713"/>
              <a:chExt cx="267555" cy="267555"/>
            </a:xfrm>
          </p:grpSpPr>
          <p:sp>
            <p:nvSpPr>
              <p:cNvPr id="95" name="Ovaal 94">
                <a:extLst>
                  <a:ext uri="{FF2B5EF4-FFF2-40B4-BE49-F238E27FC236}">
                    <a16:creationId xmlns:a16="http://schemas.microsoft.com/office/drawing/2014/main" id="{0C00D14D-8315-459A-AAE2-0C5747FF4D1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88FCA25F-CA88-43C6-9221-ECA90355DAA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9" name="Groep 88">
              <a:extLst>
                <a:ext uri="{FF2B5EF4-FFF2-40B4-BE49-F238E27FC236}">
                  <a16:creationId xmlns:a16="http://schemas.microsoft.com/office/drawing/2014/main" id="{F7D1B895-623C-4970-8944-47D2E7FD8E44}"/>
                </a:ext>
              </a:extLst>
            </p:cNvPr>
            <p:cNvGrpSpPr/>
            <p:nvPr userDrawn="1"/>
          </p:nvGrpSpPr>
          <p:grpSpPr>
            <a:xfrm>
              <a:off x="-938434" y="5904042"/>
              <a:ext cx="627798" cy="576693"/>
              <a:chOff x="-938434" y="4570310"/>
              <a:chExt cx="627798" cy="576693"/>
            </a:xfrm>
          </p:grpSpPr>
          <p:grpSp>
            <p:nvGrpSpPr>
              <p:cNvPr id="90" name="Inspireren">
                <a:extLst>
                  <a:ext uri="{FF2B5EF4-FFF2-40B4-BE49-F238E27FC236}">
                    <a16:creationId xmlns:a16="http://schemas.microsoft.com/office/drawing/2014/main" id="{D189489C-86FD-4DF0-A3EE-A5F430EDE0C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2" name="Freeform 12">
                  <a:extLst>
                    <a:ext uri="{FF2B5EF4-FFF2-40B4-BE49-F238E27FC236}">
                      <a16:creationId xmlns:a16="http://schemas.microsoft.com/office/drawing/2014/main" id="{E7631ED2-47ED-4BEF-A4B6-908830FFCD7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3">
                  <a:extLst>
                    <a:ext uri="{FF2B5EF4-FFF2-40B4-BE49-F238E27FC236}">
                      <a16:creationId xmlns:a16="http://schemas.microsoft.com/office/drawing/2014/main" id="{356C3EB2-BF31-4A0B-907B-E25E7DD4963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4" name="Freeform 14">
                  <a:extLst>
                    <a:ext uri="{FF2B5EF4-FFF2-40B4-BE49-F238E27FC236}">
                      <a16:creationId xmlns:a16="http://schemas.microsoft.com/office/drawing/2014/main" id="{53A46B8B-7E78-484A-B4D1-455BFB61CC3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1" name="Tekstvak 90">
                <a:extLst>
                  <a:ext uri="{FF2B5EF4-FFF2-40B4-BE49-F238E27FC236}">
                    <a16:creationId xmlns:a16="http://schemas.microsoft.com/office/drawing/2014/main" id="{924C007C-BDC5-4783-BB5E-27CDEC820C7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790CF1F0-A070-DE8E-24C3-EE9DCC5C8116}"/>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03" name="Picture Placeholder 2">
            <a:extLst>
              <a:ext uri="{FF2B5EF4-FFF2-40B4-BE49-F238E27FC236}">
                <a16:creationId xmlns:a16="http://schemas.microsoft.com/office/drawing/2014/main" id="{BA37D52C-12AA-46C1-1E42-D11E5037754B}"/>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50187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75" name="INSTRUCTION">
            <a:extLst>
              <a:ext uri="{FF2B5EF4-FFF2-40B4-BE49-F238E27FC236}">
                <a16:creationId xmlns:a16="http://schemas.microsoft.com/office/drawing/2014/main" id="{15A6E045-8CB5-4B4E-99EF-543455E2F1DA}"/>
              </a:ext>
            </a:extLst>
          </p:cNvPr>
          <p:cNvGrpSpPr/>
          <p:nvPr userDrawn="1"/>
        </p:nvGrpSpPr>
        <p:grpSpPr>
          <a:xfrm>
            <a:off x="12377323" y="-12068"/>
            <a:ext cx="3693386" cy="6705423"/>
            <a:chOff x="-3786437" y="-12068"/>
            <a:chExt cx="3693386" cy="6705423"/>
          </a:xfrm>
        </p:grpSpPr>
        <p:grpSp>
          <p:nvGrpSpPr>
            <p:cNvPr id="76" name="Groep 75">
              <a:extLst>
                <a:ext uri="{FF2B5EF4-FFF2-40B4-BE49-F238E27FC236}">
                  <a16:creationId xmlns:a16="http://schemas.microsoft.com/office/drawing/2014/main" id="{C4F02355-5597-49A3-A03A-1581544610EF}"/>
                </a:ext>
              </a:extLst>
            </p:cNvPr>
            <p:cNvGrpSpPr/>
            <p:nvPr userDrawn="1"/>
          </p:nvGrpSpPr>
          <p:grpSpPr>
            <a:xfrm>
              <a:off x="-3784148" y="-12068"/>
              <a:ext cx="3592800" cy="3238700"/>
              <a:chOff x="-3784148" y="-12068"/>
              <a:chExt cx="3592800" cy="3238700"/>
            </a:xfrm>
          </p:grpSpPr>
          <p:sp>
            <p:nvSpPr>
              <p:cNvPr id="148" name="Rechthoek 147">
                <a:extLst>
                  <a:ext uri="{FF2B5EF4-FFF2-40B4-BE49-F238E27FC236}">
                    <a16:creationId xmlns:a16="http://schemas.microsoft.com/office/drawing/2014/main" id="{5059C785-FBAF-48F7-857C-153DCE71C14C}"/>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Table</a:t>
                </a:r>
              </a:p>
            </p:txBody>
          </p:sp>
          <p:sp>
            <p:nvSpPr>
              <p:cNvPr id="149" name="Ovaal 148">
                <a:extLst>
                  <a:ext uri="{FF2B5EF4-FFF2-40B4-BE49-F238E27FC236}">
                    <a16:creationId xmlns:a16="http://schemas.microsoft.com/office/drawing/2014/main" id="{D632DD0D-A0ED-434F-8AD3-3330DBC4441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0" name="Rechthoek 149">
                <a:extLst>
                  <a:ext uri="{FF2B5EF4-FFF2-40B4-BE49-F238E27FC236}">
                    <a16:creationId xmlns:a16="http://schemas.microsoft.com/office/drawing/2014/main" id="{9399B172-5223-4641-8128-65EABE7D3093}"/>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51" name="Groep 150">
                <a:extLst>
                  <a:ext uri="{FF2B5EF4-FFF2-40B4-BE49-F238E27FC236}">
                    <a16:creationId xmlns:a16="http://schemas.microsoft.com/office/drawing/2014/main" id="{5234A314-510B-467F-BBD5-9E8404C3CC36}"/>
                  </a:ext>
                </a:extLst>
              </p:cNvPr>
              <p:cNvGrpSpPr/>
              <p:nvPr userDrawn="1"/>
            </p:nvGrpSpPr>
            <p:grpSpPr>
              <a:xfrm>
                <a:off x="-3312582" y="1060763"/>
                <a:ext cx="576000" cy="246597"/>
                <a:chOff x="-3312582" y="1060763"/>
                <a:chExt cx="576000" cy="246597"/>
              </a:xfrm>
            </p:grpSpPr>
            <p:sp>
              <p:nvSpPr>
                <p:cNvPr id="170" name="Rechthoek 169">
                  <a:extLst>
                    <a:ext uri="{FF2B5EF4-FFF2-40B4-BE49-F238E27FC236}">
                      <a16:creationId xmlns:a16="http://schemas.microsoft.com/office/drawing/2014/main" id="{D2BA429D-7E91-461B-84EF-6A86FCA52BC9}"/>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71" name="Rechthoek 170">
                  <a:extLst>
                    <a:ext uri="{FF2B5EF4-FFF2-40B4-BE49-F238E27FC236}">
                      <a16:creationId xmlns:a16="http://schemas.microsoft.com/office/drawing/2014/main" id="{E6D2D4BB-FA4C-48C3-BE2E-1F1E569D726B}"/>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2" name="Ovaal 151">
                <a:extLst>
                  <a:ext uri="{FF2B5EF4-FFF2-40B4-BE49-F238E27FC236}">
                    <a16:creationId xmlns:a16="http://schemas.microsoft.com/office/drawing/2014/main" id="{AF4D9FEA-619F-44E4-B1C6-F8DC4EA617A6}"/>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3" name="Rechthoek 152">
                <a:extLst>
                  <a:ext uri="{FF2B5EF4-FFF2-40B4-BE49-F238E27FC236}">
                    <a16:creationId xmlns:a16="http://schemas.microsoft.com/office/drawing/2014/main" id="{4B079A32-D528-4034-8727-FCE87E485CD7}"/>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‘Shading’</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‘Draw borders’ </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154" name="Groep 153">
                <a:extLst>
                  <a:ext uri="{FF2B5EF4-FFF2-40B4-BE49-F238E27FC236}">
                    <a16:creationId xmlns:a16="http://schemas.microsoft.com/office/drawing/2014/main" id="{402561BD-CB9A-4D2D-9255-D78E5EFCFC37}"/>
                  </a:ext>
                </a:extLst>
              </p:cNvPr>
              <p:cNvGrpSpPr/>
              <p:nvPr userDrawn="1"/>
            </p:nvGrpSpPr>
            <p:grpSpPr>
              <a:xfrm>
                <a:off x="-3314820" y="2412753"/>
                <a:ext cx="1026864" cy="628849"/>
                <a:chOff x="-3314820" y="2412753"/>
                <a:chExt cx="1026864" cy="628849"/>
              </a:xfrm>
            </p:grpSpPr>
            <p:sp>
              <p:nvSpPr>
                <p:cNvPr id="155" name="Rechthoek 154">
                  <a:extLst>
                    <a:ext uri="{FF2B5EF4-FFF2-40B4-BE49-F238E27FC236}">
                      <a16:creationId xmlns:a16="http://schemas.microsoft.com/office/drawing/2014/main" id="{E303198D-23E2-4CC6-B8EE-793561776F94}"/>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1BE341EA-FB7B-4EDE-B484-A180315CEF8D}"/>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Tekstvak 156">
                  <a:extLst>
                    <a:ext uri="{FF2B5EF4-FFF2-40B4-BE49-F238E27FC236}">
                      <a16:creationId xmlns:a16="http://schemas.microsoft.com/office/drawing/2014/main" id="{B78B02E0-18CD-4F9C-A1DD-55E0223FEF80}"/>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Shading</a:t>
                  </a:r>
                </a:p>
              </p:txBody>
            </p:sp>
            <p:sp>
              <p:nvSpPr>
                <p:cNvPr id="158" name="Vrije vorm: vorm 157">
                  <a:extLst>
                    <a:ext uri="{FF2B5EF4-FFF2-40B4-BE49-F238E27FC236}">
                      <a16:creationId xmlns:a16="http://schemas.microsoft.com/office/drawing/2014/main" id="{B4728291-3A53-4664-9D51-B6A7C4D34C62}"/>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9" name="Groep 158">
                  <a:extLst>
                    <a:ext uri="{FF2B5EF4-FFF2-40B4-BE49-F238E27FC236}">
                      <a16:creationId xmlns:a16="http://schemas.microsoft.com/office/drawing/2014/main" id="{3F12FC88-3F05-493D-9949-2A89254F4FB6}"/>
                    </a:ext>
                  </a:extLst>
                </p:cNvPr>
                <p:cNvGrpSpPr/>
                <p:nvPr userDrawn="1"/>
              </p:nvGrpSpPr>
              <p:grpSpPr>
                <a:xfrm>
                  <a:off x="-3243855" y="2463212"/>
                  <a:ext cx="157453" cy="147831"/>
                  <a:chOff x="-899320" y="3037554"/>
                  <a:chExt cx="175977" cy="165227"/>
                </a:xfrm>
              </p:grpSpPr>
              <p:sp>
                <p:nvSpPr>
                  <p:cNvPr id="167" name="Vrije vorm: vorm 166">
                    <a:extLst>
                      <a:ext uri="{FF2B5EF4-FFF2-40B4-BE49-F238E27FC236}">
                        <a16:creationId xmlns:a16="http://schemas.microsoft.com/office/drawing/2014/main" id="{FF48EEBF-7250-4701-88C1-747DE971BB5C}"/>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dirty="0">
                      <a:ln>
                        <a:noFill/>
                      </a:ln>
                      <a:solidFill>
                        <a:prstClr val="black"/>
                      </a:solidFill>
                      <a:effectLst/>
                      <a:uLnTx/>
                      <a:uFillTx/>
                      <a:latin typeface="Segoe UI Light"/>
                      <a:ea typeface="+mn-ea"/>
                      <a:cs typeface="+mn-cs"/>
                    </a:endParaRPr>
                  </a:p>
                </p:txBody>
              </p:sp>
              <p:sp>
                <p:nvSpPr>
                  <p:cNvPr id="168" name="Rechthoek: afgeronde hoeken 167">
                    <a:extLst>
                      <a:ext uri="{FF2B5EF4-FFF2-40B4-BE49-F238E27FC236}">
                        <a16:creationId xmlns:a16="http://schemas.microsoft.com/office/drawing/2014/main" id="{BFAA454E-E5EE-4761-B764-C7D7322B09A6}"/>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9" name="Vrije vorm: vorm 168">
                    <a:extLst>
                      <a:ext uri="{FF2B5EF4-FFF2-40B4-BE49-F238E27FC236}">
                        <a16:creationId xmlns:a16="http://schemas.microsoft.com/office/drawing/2014/main" id="{0A3300E2-FD57-4BDE-B815-F9D7FEFD3AEE}"/>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60" name="Gelijkbenige driehoek 159">
                  <a:extLst>
                    <a:ext uri="{FF2B5EF4-FFF2-40B4-BE49-F238E27FC236}">
                      <a16:creationId xmlns:a16="http://schemas.microsoft.com/office/drawing/2014/main" id="{C7035A4F-8DDA-470F-B1B2-A1F93D2E7059}"/>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161" name="Tekstvak 160">
                  <a:extLst>
                    <a:ext uri="{FF2B5EF4-FFF2-40B4-BE49-F238E27FC236}">
                      <a16:creationId xmlns:a16="http://schemas.microsoft.com/office/drawing/2014/main" id="{56B6E5A7-D52D-46B8-B4A6-F9C9930B107E}"/>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Borders</a:t>
                  </a:r>
                </a:p>
              </p:txBody>
            </p:sp>
            <p:sp>
              <p:nvSpPr>
                <p:cNvPr id="162" name="Gelijkbenige driehoek 161">
                  <a:extLst>
                    <a:ext uri="{FF2B5EF4-FFF2-40B4-BE49-F238E27FC236}">
                      <a16:creationId xmlns:a16="http://schemas.microsoft.com/office/drawing/2014/main" id="{E9D3F9B1-6926-4951-8436-976579256F0F}"/>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grpSp>
              <p:nvGrpSpPr>
                <p:cNvPr id="163" name="Groep 162">
                  <a:extLst>
                    <a:ext uri="{FF2B5EF4-FFF2-40B4-BE49-F238E27FC236}">
                      <a16:creationId xmlns:a16="http://schemas.microsoft.com/office/drawing/2014/main" id="{2402E246-7C8C-4024-8EFD-D441174D0796}"/>
                    </a:ext>
                  </a:extLst>
                </p:cNvPr>
                <p:cNvGrpSpPr/>
                <p:nvPr userDrawn="1"/>
              </p:nvGrpSpPr>
              <p:grpSpPr>
                <a:xfrm>
                  <a:off x="-3250409" y="2732592"/>
                  <a:ext cx="164055" cy="164055"/>
                  <a:chOff x="-3258612" y="2724389"/>
                  <a:chExt cx="180460" cy="180460"/>
                </a:xfrm>
              </p:grpSpPr>
              <p:sp>
                <p:nvSpPr>
                  <p:cNvPr id="164" name="Rechthoek 163">
                    <a:extLst>
                      <a:ext uri="{FF2B5EF4-FFF2-40B4-BE49-F238E27FC236}">
                        <a16:creationId xmlns:a16="http://schemas.microsoft.com/office/drawing/2014/main" id="{6167DDE4-3F41-46ED-9EDA-B8CC3D008B3D}"/>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cxnSp>
                <p:nvCxnSpPr>
                  <p:cNvPr id="165" name="Rechte verbindingslijn 164">
                    <a:extLst>
                      <a:ext uri="{FF2B5EF4-FFF2-40B4-BE49-F238E27FC236}">
                        <a16:creationId xmlns:a16="http://schemas.microsoft.com/office/drawing/2014/main" id="{F3B70985-DCA8-46AD-A783-062EA6D8B3F0}"/>
                      </a:ext>
                    </a:extLst>
                  </p:cNvPr>
                  <p:cNvCxnSpPr>
                    <a:stCxn id="164" idx="0"/>
                    <a:endCxn id="164"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6" name="Rechte verbindingslijn 165">
                    <a:extLst>
                      <a:ext uri="{FF2B5EF4-FFF2-40B4-BE49-F238E27FC236}">
                        <a16:creationId xmlns:a16="http://schemas.microsoft.com/office/drawing/2014/main" id="{CE5CC348-2065-4769-9639-B056EA07FECF}"/>
                      </a:ext>
                    </a:extLst>
                  </p:cNvPr>
                  <p:cNvCxnSpPr>
                    <a:stCxn id="164" idx="1"/>
                    <a:endCxn id="164"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77" name="Groep 76">
              <a:extLst>
                <a:ext uri="{FF2B5EF4-FFF2-40B4-BE49-F238E27FC236}">
                  <a16:creationId xmlns:a16="http://schemas.microsoft.com/office/drawing/2014/main" id="{25C2B72A-3D1A-40A3-945A-FA2E69C7D17A}"/>
                </a:ext>
              </a:extLst>
            </p:cNvPr>
            <p:cNvGrpSpPr/>
            <p:nvPr userDrawn="1"/>
          </p:nvGrpSpPr>
          <p:grpSpPr>
            <a:xfrm>
              <a:off x="-3786437" y="3410167"/>
              <a:ext cx="3693386" cy="3283188"/>
              <a:chOff x="-3786437" y="3410167"/>
              <a:chExt cx="3693386" cy="3283188"/>
            </a:xfrm>
          </p:grpSpPr>
          <p:sp>
            <p:nvSpPr>
              <p:cNvPr id="78" name="Rechthoek 77">
                <a:extLst>
                  <a:ext uri="{FF2B5EF4-FFF2-40B4-BE49-F238E27FC236}">
                    <a16:creationId xmlns:a16="http://schemas.microsoft.com/office/drawing/2014/main" id="{6F6F2614-57C7-4FE6-9DA3-7AAC6928FCE8}"/>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table</a:t>
                </a:r>
              </a:p>
            </p:txBody>
          </p:sp>
          <p:sp>
            <p:nvSpPr>
              <p:cNvPr id="79" name="Ovaal 78">
                <a:extLst>
                  <a:ext uri="{FF2B5EF4-FFF2-40B4-BE49-F238E27FC236}">
                    <a16:creationId xmlns:a16="http://schemas.microsoft.com/office/drawing/2014/main" id="{C985AFFD-C91B-4837-B255-7A79031AC3D7}"/>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0" name="Rechthoek 79">
                <a:extLst>
                  <a:ext uri="{FF2B5EF4-FFF2-40B4-BE49-F238E27FC236}">
                    <a16:creationId xmlns:a16="http://schemas.microsoft.com/office/drawing/2014/main" id="{3C6C6FB7-5235-4226-9335-8B1E76A4AEF6}"/>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‘Layout’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1" name="Rechthoek 80">
                <a:extLst>
                  <a:ext uri="{FF2B5EF4-FFF2-40B4-BE49-F238E27FC236}">
                    <a16:creationId xmlns:a16="http://schemas.microsoft.com/office/drawing/2014/main" id="{D3445F0D-105E-41BA-B941-AA63AD97DF2D}"/>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2" name="ICOON_info">
                <a:extLst>
                  <a:ext uri="{FF2B5EF4-FFF2-40B4-BE49-F238E27FC236}">
                    <a16:creationId xmlns:a16="http://schemas.microsoft.com/office/drawing/2014/main" id="{39C7EA05-5C4F-43CD-BF33-415E0B781844}"/>
                  </a:ext>
                </a:extLst>
              </p:cNvPr>
              <p:cNvGrpSpPr/>
              <p:nvPr userDrawn="1"/>
            </p:nvGrpSpPr>
            <p:grpSpPr>
              <a:xfrm>
                <a:off x="-376736" y="5729337"/>
                <a:ext cx="283685" cy="283685"/>
                <a:chOff x="-510741" y="5913713"/>
                <a:chExt cx="267555" cy="267555"/>
              </a:xfrm>
            </p:grpSpPr>
            <p:sp>
              <p:nvSpPr>
                <p:cNvPr id="146" name="Ovaal 145">
                  <a:extLst>
                    <a:ext uri="{FF2B5EF4-FFF2-40B4-BE49-F238E27FC236}">
                      <a16:creationId xmlns:a16="http://schemas.microsoft.com/office/drawing/2014/main" id="{8CCF82CA-201A-4B84-90AB-2A8D02A3D12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E2CCB819-FC1D-463E-9075-04DF41CA1D1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3" name="Groep 82">
                <a:extLst>
                  <a:ext uri="{FF2B5EF4-FFF2-40B4-BE49-F238E27FC236}">
                    <a16:creationId xmlns:a16="http://schemas.microsoft.com/office/drawing/2014/main" id="{AB7A64F1-F1F0-4466-99D6-075679B4A1DB}"/>
                  </a:ext>
                </a:extLst>
              </p:cNvPr>
              <p:cNvGrpSpPr/>
              <p:nvPr userDrawn="1"/>
            </p:nvGrpSpPr>
            <p:grpSpPr>
              <a:xfrm>
                <a:off x="-938434" y="6002732"/>
                <a:ext cx="627798" cy="576693"/>
                <a:chOff x="-938434" y="4570310"/>
                <a:chExt cx="627798" cy="576693"/>
              </a:xfrm>
            </p:grpSpPr>
            <p:grpSp>
              <p:nvGrpSpPr>
                <p:cNvPr id="141" name="Inspireren">
                  <a:extLst>
                    <a:ext uri="{FF2B5EF4-FFF2-40B4-BE49-F238E27FC236}">
                      <a16:creationId xmlns:a16="http://schemas.microsoft.com/office/drawing/2014/main" id="{EAC53B8A-6BBF-48CE-AC08-AF31FE6FB2A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2D193CA7-EC2D-4FF7-943A-5D627A29F24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9724096F-86CC-44B1-9AF1-36E70ADCF26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78C28CA1-209A-47C5-A6A4-9C9BD99CCF1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0ECF620F-A770-4528-BFF8-0DD86B5DEEC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84" name="Ovaal 83">
                <a:extLst>
                  <a:ext uri="{FF2B5EF4-FFF2-40B4-BE49-F238E27FC236}">
                    <a16:creationId xmlns:a16="http://schemas.microsoft.com/office/drawing/2014/main" id="{F63F2E5D-131A-4B4E-B58E-AB836F09B395}"/>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871CC3F7-49F3-43E6-A6D8-84C8649B90CD}"/>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86" name="Groep 85">
                <a:extLst>
                  <a:ext uri="{FF2B5EF4-FFF2-40B4-BE49-F238E27FC236}">
                    <a16:creationId xmlns:a16="http://schemas.microsoft.com/office/drawing/2014/main" id="{1DBE2018-A9F9-4E2C-B455-381EA796478B}"/>
                  </a:ext>
                </a:extLst>
              </p:cNvPr>
              <p:cNvGrpSpPr/>
              <p:nvPr userDrawn="1"/>
            </p:nvGrpSpPr>
            <p:grpSpPr>
              <a:xfrm>
                <a:off x="-3415313" y="4996916"/>
                <a:ext cx="3013682" cy="673634"/>
                <a:chOff x="-3415313" y="4996916"/>
                <a:chExt cx="3013682" cy="673634"/>
              </a:xfrm>
            </p:grpSpPr>
            <p:grpSp>
              <p:nvGrpSpPr>
                <p:cNvPr id="87" name="Groep 86">
                  <a:extLst>
                    <a:ext uri="{FF2B5EF4-FFF2-40B4-BE49-F238E27FC236}">
                      <a16:creationId xmlns:a16="http://schemas.microsoft.com/office/drawing/2014/main" id="{68BEC7F8-89D5-4569-8F04-BC669BF67FED}"/>
                    </a:ext>
                  </a:extLst>
                </p:cNvPr>
                <p:cNvGrpSpPr/>
                <p:nvPr userDrawn="1"/>
              </p:nvGrpSpPr>
              <p:grpSpPr>
                <a:xfrm>
                  <a:off x="-3415313" y="5041534"/>
                  <a:ext cx="761481" cy="529523"/>
                  <a:chOff x="-3492543" y="5041534"/>
                  <a:chExt cx="761481" cy="529523"/>
                </a:xfrm>
              </p:grpSpPr>
              <p:grpSp>
                <p:nvGrpSpPr>
                  <p:cNvPr id="132" name="Groep 131">
                    <a:extLst>
                      <a:ext uri="{FF2B5EF4-FFF2-40B4-BE49-F238E27FC236}">
                        <a16:creationId xmlns:a16="http://schemas.microsoft.com/office/drawing/2014/main" id="{F79B383E-68F4-4FC1-842B-1DB79845FBCD}"/>
                      </a:ext>
                    </a:extLst>
                  </p:cNvPr>
                  <p:cNvGrpSpPr/>
                  <p:nvPr userDrawn="1"/>
                </p:nvGrpSpPr>
                <p:grpSpPr>
                  <a:xfrm>
                    <a:off x="-3307743" y="5041534"/>
                    <a:ext cx="485596" cy="437045"/>
                    <a:chOff x="-3307743" y="4999319"/>
                    <a:chExt cx="644991" cy="580504"/>
                  </a:xfrm>
                </p:grpSpPr>
                <p:grpSp>
                  <p:nvGrpSpPr>
                    <p:cNvPr id="134" name="Groep 133">
                      <a:extLst>
                        <a:ext uri="{FF2B5EF4-FFF2-40B4-BE49-F238E27FC236}">
                          <a16:creationId xmlns:a16="http://schemas.microsoft.com/office/drawing/2014/main" id="{21751720-A8D5-49D9-AA36-2BC9990CD5A3}"/>
                        </a:ext>
                      </a:extLst>
                    </p:cNvPr>
                    <p:cNvGrpSpPr/>
                    <p:nvPr userDrawn="1"/>
                  </p:nvGrpSpPr>
                  <p:grpSpPr>
                    <a:xfrm>
                      <a:off x="-3307743" y="4999319"/>
                      <a:ext cx="516835" cy="439373"/>
                      <a:chOff x="-3307743" y="4999319"/>
                      <a:chExt cx="516835" cy="439373"/>
                    </a:xfrm>
                  </p:grpSpPr>
                  <p:cxnSp>
                    <p:nvCxnSpPr>
                      <p:cNvPr id="136" name="Rechte verbindingslijn 135">
                        <a:extLst>
                          <a:ext uri="{FF2B5EF4-FFF2-40B4-BE49-F238E27FC236}">
                            <a16:creationId xmlns:a16="http://schemas.microsoft.com/office/drawing/2014/main" id="{7A7C516F-DA98-4002-AECE-2446EDF02F8D}"/>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7D076904-1524-4338-AD9D-2BED5619158F}"/>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2EF4C9AD-F8E2-4340-992A-9CE229010A7A}"/>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138">
                        <a:extLst>
                          <a:ext uri="{FF2B5EF4-FFF2-40B4-BE49-F238E27FC236}">
                            <a16:creationId xmlns:a16="http://schemas.microsoft.com/office/drawing/2014/main" id="{497AA2E1-FC94-43A2-A468-CAF8027AF14A}"/>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40" name="Rechthoek 139">
                        <a:extLst>
                          <a:ext uri="{FF2B5EF4-FFF2-40B4-BE49-F238E27FC236}">
                            <a16:creationId xmlns:a16="http://schemas.microsoft.com/office/drawing/2014/main" id="{748411DF-E6D7-4EB0-B809-373502FD22D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35" name="Vrije vorm: vorm 134">
                      <a:extLst>
                        <a:ext uri="{FF2B5EF4-FFF2-40B4-BE49-F238E27FC236}">
                          <a16:creationId xmlns:a16="http://schemas.microsoft.com/office/drawing/2014/main" id="{3CA0B7F7-99F1-41AB-BC16-FCA3EE0D291E}"/>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dirty="0"/>
                    </a:p>
                  </p:txBody>
                </p:sp>
              </p:grpSp>
              <p:sp>
                <p:nvSpPr>
                  <p:cNvPr id="133" name="Tekstvak 132">
                    <a:extLst>
                      <a:ext uri="{FF2B5EF4-FFF2-40B4-BE49-F238E27FC236}">
                        <a16:creationId xmlns:a16="http://schemas.microsoft.com/office/drawing/2014/main" id="{95C07005-3E72-4D97-9E17-C6476F064447}"/>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88" name="Groep 87">
                  <a:extLst>
                    <a:ext uri="{FF2B5EF4-FFF2-40B4-BE49-F238E27FC236}">
                      <a16:creationId xmlns:a16="http://schemas.microsoft.com/office/drawing/2014/main" id="{25BEE3A3-D03D-464D-A7B0-3A12B62ED005}"/>
                    </a:ext>
                  </a:extLst>
                </p:cNvPr>
                <p:cNvGrpSpPr/>
                <p:nvPr userDrawn="1"/>
              </p:nvGrpSpPr>
              <p:grpSpPr>
                <a:xfrm>
                  <a:off x="-2582156" y="4996916"/>
                  <a:ext cx="572112" cy="673634"/>
                  <a:chOff x="-2709168" y="4996916"/>
                  <a:chExt cx="572112" cy="673634"/>
                </a:xfrm>
              </p:grpSpPr>
              <p:grpSp>
                <p:nvGrpSpPr>
                  <p:cNvPr id="122" name="Groep 121">
                    <a:extLst>
                      <a:ext uri="{FF2B5EF4-FFF2-40B4-BE49-F238E27FC236}">
                        <a16:creationId xmlns:a16="http://schemas.microsoft.com/office/drawing/2014/main" id="{C3EE314D-38D0-4F59-9F15-B38FE61E88E9}"/>
                      </a:ext>
                    </a:extLst>
                  </p:cNvPr>
                  <p:cNvGrpSpPr/>
                  <p:nvPr userDrawn="1"/>
                </p:nvGrpSpPr>
                <p:grpSpPr>
                  <a:xfrm>
                    <a:off x="-2609993" y="4996916"/>
                    <a:ext cx="389111" cy="375410"/>
                    <a:chOff x="-2542178" y="4940055"/>
                    <a:chExt cx="516835" cy="498637"/>
                  </a:xfrm>
                </p:grpSpPr>
                <p:sp>
                  <p:nvSpPr>
                    <p:cNvPr id="124" name="Rechthoek 123">
                      <a:extLst>
                        <a:ext uri="{FF2B5EF4-FFF2-40B4-BE49-F238E27FC236}">
                          <a16:creationId xmlns:a16="http://schemas.microsoft.com/office/drawing/2014/main" id="{10CEBBAC-1DA3-4BBD-A312-35FC7E0FC8FC}"/>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25" name="Groep 124">
                      <a:extLst>
                        <a:ext uri="{FF2B5EF4-FFF2-40B4-BE49-F238E27FC236}">
                          <a16:creationId xmlns:a16="http://schemas.microsoft.com/office/drawing/2014/main" id="{81B50E88-6C06-4B6E-B67C-A49E23A751FF}"/>
                        </a:ext>
                      </a:extLst>
                    </p:cNvPr>
                    <p:cNvGrpSpPr/>
                    <p:nvPr userDrawn="1"/>
                  </p:nvGrpSpPr>
                  <p:grpSpPr>
                    <a:xfrm>
                      <a:off x="-2542178" y="4999319"/>
                      <a:ext cx="516835" cy="439373"/>
                      <a:chOff x="-3307743" y="4999319"/>
                      <a:chExt cx="516835" cy="439373"/>
                    </a:xfrm>
                  </p:grpSpPr>
                  <p:cxnSp>
                    <p:nvCxnSpPr>
                      <p:cNvPr id="127" name="Rechte verbindingslijn 126">
                        <a:extLst>
                          <a:ext uri="{FF2B5EF4-FFF2-40B4-BE49-F238E27FC236}">
                            <a16:creationId xmlns:a16="http://schemas.microsoft.com/office/drawing/2014/main" id="{D4E46AD6-50A7-4C5F-9449-583E4700E30C}"/>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5DE3FD35-3626-4A42-9A1D-442B4A13B917}"/>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518742D8-DAFD-4FE0-8809-8D484FF25D90}"/>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BD5C4F9E-F341-4A46-B8CA-077CAF4643FB}"/>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1" name="Rechthoek 130">
                        <a:extLst>
                          <a:ext uri="{FF2B5EF4-FFF2-40B4-BE49-F238E27FC236}">
                            <a16:creationId xmlns:a16="http://schemas.microsoft.com/office/drawing/2014/main" id="{7E639300-5114-4B69-84C7-AB10770E2B9D}"/>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26" name="Pijl: rechts 125">
                      <a:extLst>
                        <a:ext uri="{FF2B5EF4-FFF2-40B4-BE49-F238E27FC236}">
                          <a16:creationId xmlns:a16="http://schemas.microsoft.com/office/drawing/2014/main" id="{3196134B-0677-43A8-8BEB-7A51DB5170B4}"/>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23" name="Tekstvak 122">
                    <a:extLst>
                      <a:ext uri="{FF2B5EF4-FFF2-40B4-BE49-F238E27FC236}">
                        <a16:creationId xmlns:a16="http://schemas.microsoft.com/office/drawing/2014/main" id="{96026ECE-7639-493A-8486-65B83027288D}"/>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89" name="Groep 88">
                  <a:extLst>
                    <a:ext uri="{FF2B5EF4-FFF2-40B4-BE49-F238E27FC236}">
                      <a16:creationId xmlns:a16="http://schemas.microsoft.com/office/drawing/2014/main" id="{866540BC-127F-4EB8-947C-AD4C17C1DDD6}"/>
                    </a:ext>
                  </a:extLst>
                </p:cNvPr>
                <p:cNvGrpSpPr/>
                <p:nvPr userDrawn="1"/>
              </p:nvGrpSpPr>
              <p:grpSpPr>
                <a:xfrm>
                  <a:off x="-2036147" y="5039725"/>
                  <a:ext cx="572112" cy="630825"/>
                  <a:chOff x="-2099568" y="5039725"/>
                  <a:chExt cx="572112" cy="630825"/>
                </a:xfrm>
              </p:grpSpPr>
              <p:grpSp>
                <p:nvGrpSpPr>
                  <p:cNvPr id="112" name="Groep 111">
                    <a:extLst>
                      <a:ext uri="{FF2B5EF4-FFF2-40B4-BE49-F238E27FC236}">
                        <a16:creationId xmlns:a16="http://schemas.microsoft.com/office/drawing/2014/main" id="{0794F50A-DBB3-40B3-B09D-017E16DB2951}"/>
                      </a:ext>
                    </a:extLst>
                  </p:cNvPr>
                  <p:cNvGrpSpPr/>
                  <p:nvPr userDrawn="1"/>
                </p:nvGrpSpPr>
                <p:grpSpPr>
                  <a:xfrm rot="10800000">
                    <a:off x="-2004261" y="5039725"/>
                    <a:ext cx="389111" cy="375410"/>
                    <a:chOff x="-2542178" y="4940055"/>
                    <a:chExt cx="516835" cy="498637"/>
                  </a:xfrm>
                </p:grpSpPr>
                <p:sp>
                  <p:nvSpPr>
                    <p:cNvPr id="114" name="Rechthoek 113">
                      <a:extLst>
                        <a:ext uri="{FF2B5EF4-FFF2-40B4-BE49-F238E27FC236}">
                          <a16:creationId xmlns:a16="http://schemas.microsoft.com/office/drawing/2014/main" id="{2FCF07AC-737D-4F22-BEE3-53E656989393}"/>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15" name="Groep 114">
                      <a:extLst>
                        <a:ext uri="{FF2B5EF4-FFF2-40B4-BE49-F238E27FC236}">
                          <a16:creationId xmlns:a16="http://schemas.microsoft.com/office/drawing/2014/main" id="{21084077-B42F-4BA0-9188-EA8D98EC22DC}"/>
                        </a:ext>
                      </a:extLst>
                    </p:cNvPr>
                    <p:cNvGrpSpPr/>
                    <p:nvPr userDrawn="1"/>
                  </p:nvGrpSpPr>
                  <p:grpSpPr>
                    <a:xfrm>
                      <a:off x="-2542178" y="4999319"/>
                      <a:ext cx="516835" cy="439373"/>
                      <a:chOff x="-3307743" y="4999319"/>
                      <a:chExt cx="516835" cy="439373"/>
                    </a:xfrm>
                  </p:grpSpPr>
                  <p:cxnSp>
                    <p:nvCxnSpPr>
                      <p:cNvPr id="117" name="Rechte verbindingslijn 116">
                        <a:extLst>
                          <a:ext uri="{FF2B5EF4-FFF2-40B4-BE49-F238E27FC236}">
                            <a16:creationId xmlns:a16="http://schemas.microsoft.com/office/drawing/2014/main" id="{BC737165-3C33-4DF3-A319-4A57BA51B5FE}"/>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D6BF3451-2FE8-4ADC-9C14-9E444A995E9B}"/>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F9971B0-C35D-46BA-9688-E190548E35A5}"/>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D8CB82A6-21B0-4343-8CFF-A8F00F3F1630}"/>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21" name="Rechthoek 120">
                        <a:extLst>
                          <a:ext uri="{FF2B5EF4-FFF2-40B4-BE49-F238E27FC236}">
                            <a16:creationId xmlns:a16="http://schemas.microsoft.com/office/drawing/2014/main" id="{ED1DBBC8-0E13-4E20-8E17-4651DFD57FC2}"/>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16" name="Pijl: rechts 115">
                      <a:extLst>
                        <a:ext uri="{FF2B5EF4-FFF2-40B4-BE49-F238E27FC236}">
                          <a16:creationId xmlns:a16="http://schemas.microsoft.com/office/drawing/2014/main" id="{725495E8-9E52-4E8A-8B8F-168CB505207C}"/>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13" name="Tekstvak 112">
                    <a:extLst>
                      <a:ext uri="{FF2B5EF4-FFF2-40B4-BE49-F238E27FC236}">
                        <a16:creationId xmlns:a16="http://schemas.microsoft.com/office/drawing/2014/main" id="{279615FE-0CBC-44AD-B8DD-A7138BD2D8D2}"/>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90" name="Groep 89">
                  <a:extLst>
                    <a:ext uri="{FF2B5EF4-FFF2-40B4-BE49-F238E27FC236}">
                      <a16:creationId xmlns:a16="http://schemas.microsoft.com/office/drawing/2014/main" id="{83BA8E5E-B538-4C95-A2DD-D9F92705BE51}"/>
                    </a:ext>
                  </a:extLst>
                </p:cNvPr>
                <p:cNvGrpSpPr/>
                <p:nvPr userDrawn="1"/>
              </p:nvGrpSpPr>
              <p:grpSpPr>
                <a:xfrm>
                  <a:off x="-1497156" y="5039725"/>
                  <a:ext cx="572112" cy="630825"/>
                  <a:chOff x="-1501387" y="5039725"/>
                  <a:chExt cx="572112" cy="630825"/>
                </a:xfrm>
              </p:grpSpPr>
              <p:grpSp>
                <p:nvGrpSpPr>
                  <p:cNvPr id="102" name="Groep 101">
                    <a:extLst>
                      <a:ext uri="{FF2B5EF4-FFF2-40B4-BE49-F238E27FC236}">
                        <a16:creationId xmlns:a16="http://schemas.microsoft.com/office/drawing/2014/main" id="{6BD5B183-B3A7-4F35-A697-B534B4538FFE}"/>
                      </a:ext>
                    </a:extLst>
                  </p:cNvPr>
                  <p:cNvGrpSpPr/>
                  <p:nvPr userDrawn="1"/>
                </p:nvGrpSpPr>
                <p:grpSpPr>
                  <a:xfrm rot="10800000">
                    <a:off x="-1453772" y="5039725"/>
                    <a:ext cx="426738" cy="332849"/>
                    <a:chOff x="-2542179" y="4996586"/>
                    <a:chExt cx="566814" cy="442106"/>
                  </a:xfrm>
                </p:grpSpPr>
                <p:sp>
                  <p:nvSpPr>
                    <p:cNvPr id="104" name="Rechthoek 103">
                      <a:extLst>
                        <a:ext uri="{FF2B5EF4-FFF2-40B4-BE49-F238E27FC236}">
                          <a16:creationId xmlns:a16="http://schemas.microsoft.com/office/drawing/2014/main" id="{A5E0D8E5-0A8D-49CE-AC86-6F2E62F41CD3}"/>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05" name="Groep 104">
                      <a:extLst>
                        <a:ext uri="{FF2B5EF4-FFF2-40B4-BE49-F238E27FC236}">
                          <a16:creationId xmlns:a16="http://schemas.microsoft.com/office/drawing/2014/main" id="{264E8E96-E304-4F20-94E6-09C2EF22A216}"/>
                        </a:ext>
                      </a:extLst>
                    </p:cNvPr>
                    <p:cNvGrpSpPr/>
                    <p:nvPr userDrawn="1"/>
                  </p:nvGrpSpPr>
                  <p:grpSpPr>
                    <a:xfrm>
                      <a:off x="-2542179" y="4996586"/>
                      <a:ext cx="516836" cy="442106"/>
                      <a:chOff x="-3307744" y="4996586"/>
                      <a:chExt cx="516836" cy="442106"/>
                    </a:xfrm>
                  </p:grpSpPr>
                  <p:cxnSp>
                    <p:nvCxnSpPr>
                      <p:cNvPr id="107" name="Rechte verbindingslijn 106">
                        <a:extLst>
                          <a:ext uri="{FF2B5EF4-FFF2-40B4-BE49-F238E27FC236}">
                            <a16:creationId xmlns:a16="http://schemas.microsoft.com/office/drawing/2014/main" id="{F4EA88E6-3F19-4161-821A-145EA0539E1D}"/>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3317CA35-3675-44FB-9EB3-022EF0A07FA6}"/>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ED86C378-9232-4CB7-BF60-A2730C2B29E9}"/>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7285827F-A0DC-48F7-9ECE-CB52688651D7}"/>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11" name="Rechthoek 110">
                        <a:extLst>
                          <a:ext uri="{FF2B5EF4-FFF2-40B4-BE49-F238E27FC236}">
                            <a16:creationId xmlns:a16="http://schemas.microsoft.com/office/drawing/2014/main" id="{7CEC878D-F72E-4CDA-9A98-8560BF1BF8A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06" name="Pijl: rechts 105">
                      <a:extLst>
                        <a:ext uri="{FF2B5EF4-FFF2-40B4-BE49-F238E27FC236}">
                          <a16:creationId xmlns:a16="http://schemas.microsoft.com/office/drawing/2014/main" id="{55D8B196-4392-43C1-B835-2C7FAC662045}"/>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3" name="Tekstvak 102">
                    <a:extLst>
                      <a:ext uri="{FF2B5EF4-FFF2-40B4-BE49-F238E27FC236}">
                        <a16:creationId xmlns:a16="http://schemas.microsoft.com/office/drawing/2014/main" id="{7B48CCDD-08E7-478F-932E-D7419C57F682}"/>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91" name="Groep 90">
                  <a:extLst>
                    <a:ext uri="{FF2B5EF4-FFF2-40B4-BE49-F238E27FC236}">
                      <a16:creationId xmlns:a16="http://schemas.microsoft.com/office/drawing/2014/main" id="{95805DB8-6B56-412A-9F8A-8D85F0E024AC}"/>
                    </a:ext>
                  </a:extLst>
                </p:cNvPr>
                <p:cNvGrpSpPr/>
                <p:nvPr userDrawn="1"/>
              </p:nvGrpSpPr>
              <p:grpSpPr>
                <a:xfrm>
                  <a:off x="-973743" y="5039725"/>
                  <a:ext cx="572112" cy="630825"/>
                  <a:chOff x="-961551" y="5039725"/>
                  <a:chExt cx="572112" cy="630825"/>
                </a:xfrm>
              </p:grpSpPr>
              <p:grpSp>
                <p:nvGrpSpPr>
                  <p:cNvPr id="92" name="Groep 91">
                    <a:extLst>
                      <a:ext uri="{FF2B5EF4-FFF2-40B4-BE49-F238E27FC236}">
                        <a16:creationId xmlns:a16="http://schemas.microsoft.com/office/drawing/2014/main" id="{E004B266-ABB4-4A9E-97B2-AD1E3533C038}"/>
                      </a:ext>
                    </a:extLst>
                  </p:cNvPr>
                  <p:cNvGrpSpPr/>
                  <p:nvPr userDrawn="1"/>
                </p:nvGrpSpPr>
                <p:grpSpPr>
                  <a:xfrm rot="10800000" flipH="1">
                    <a:off x="-868825" y="5039725"/>
                    <a:ext cx="426738" cy="332849"/>
                    <a:chOff x="-2542179" y="4996586"/>
                    <a:chExt cx="566814" cy="442106"/>
                  </a:xfrm>
                </p:grpSpPr>
                <p:sp>
                  <p:nvSpPr>
                    <p:cNvPr id="94" name="Rechthoek 93">
                      <a:extLst>
                        <a:ext uri="{FF2B5EF4-FFF2-40B4-BE49-F238E27FC236}">
                          <a16:creationId xmlns:a16="http://schemas.microsoft.com/office/drawing/2014/main" id="{C159277A-574F-45DC-88DF-0393D815A400}"/>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95" name="Groep 94">
                      <a:extLst>
                        <a:ext uri="{FF2B5EF4-FFF2-40B4-BE49-F238E27FC236}">
                          <a16:creationId xmlns:a16="http://schemas.microsoft.com/office/drawing/2014/main" id="{0B0AE0AE-5A84-45F4-8330-866C6315064D}"/>
                        </a:ext>
                      </a:extLst>
                    </p:cNvPr>
                    <p:cNvGrpSpPr/>
                    <p:nvPr userDrawn="1"/>
                  </p:nvGrpSpPr>
                  <p:grpSpPr>
                    <a:xfrm>
                      <a:off x="-2542179" y="4996586"/>
                      <a:ext cx="516836" cy="442106"/>
                      <a:chOff x="-3307744" y="4996586"/>
                      <a:chExt cx="516836" cy="442106"/>
                    </a:xfrm>
                  </p:grpSpPr>
                  <p:cxnSp>
                    <p:nvCxnSpPr>
                      <p:cNvPr id="97" name="Rechte verbindingslijn 96">
                        <a:extLst>
                          <a:ext uri="{FF2B5EF4-FFF2-40B4-BE49-F238E27FC236}">
                            <a16:creationId xmlns:a16="http://schemas.microsoft.com/office/drawing/2014/main" id="{B6EAC71C-19CA-49F3-800B-A830906F17CA}"/>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142BD91A-EC90-4047-B31C-94061828EB53}"/>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090520EF-0DB1-45C2-93DC-62E9D4FC5055}"/>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0" name="Rechte verbindingslijn 99">
                        <a:extLst>
                          <a:ext uri="{FF2B5EF4-FFF2-40B4-BE49-F238E27FC236}">
                            <a16:creationId xmlns:a16="http://schemas.microsoft.com/office/drawing/2014/main" id="{FD8A9D15-A456-4E6B-BA38-2DF4C557367F}"/>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01" name="Rechthoek 100">
                        <a:extLst>
                          <a:ext uri="{FF2B5EF4-FFF2-40B4-BE49-F238E27FC236}">
                            <a16:creationId xmlns:a16="http://schemas.microsoft.com/office/drawing/2014/main" id="{D0662D6A-63FC-42FD-93F6-EDEC3197BBE0}"/>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96" name="Pijl: rechts 95">
                      <a:extLst>
                        <a:ext uri="{FF2B5EF4-FFF2-40B4-BE49-F238E27FC236}">
                          <a16:creationId xmlns:a16="http://schemas.microsoft.com/office/drawing/2014/main" id="{FCB6806E-E5B5-42B0-84F2-8BFDDC6DC504}"/>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93" name="Tekstvak 92">
                    <a:extLst>
                      <a:ext uri="{FF2B5EF4-FFF2-40B4-BE49-F238E27FC236}">
                        <a16:creationId xmlns:a16="http://schemas.microsoft.com/office/drawing/2014/main" id="{8E998250-EB3E-41F9-A269-93D139704E57}"/>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Table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9" name="table">
            <a:extLst>
              <a:ext uri="{FF2B5EF4-FFF2-40B4-BE49-F238E27FC236}">
                <a16:creationId xmlns:a16="http://schemas.microsoft.com/office/drawing/2014/main" id="{920780BD-10EB-4BDE-89F0-6A25F5179E6C}"/>
              </a:ext>
            </a:extLst>
          </p:cNvPr>
          <p:cNvSpPr>
            <a:spLocks noGrp="1"/>
          </p:cNvSpPr>
          <p:nvPr>
            <p:ph type="tbl" sz="quarter" idx="18" hasCustomPrompt="1"/>
          </p:nvPr>
        </p:nvSpPr>
        <p:spPr>
          <a:xfrm>
            <a:off x="6276001" y="1484313"/>
            <a:ext cx="4957151" cy="4727575"/>
          </a:xfrm>
        </p:spPr>
        <p:txBody>
          <a:bodyPr bIns="108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table</a:t>
            </a:r>
          </a:p>
        </p:txBody>
      </p:sp>
      <p:sp>
        <p:nvSpPr>
          <p:cNvPr id="3" name="Titel 2">
            <a:extLst>
              <a:ext uri="{FF2B5EF4-FFF2-40B4-BE49-F238E27FC236}">
                <a16:creationId xmlns:a16="http://schemas.microsoft.com/office/drawing/2014/main" id="{7A6534AD-4FFF-4739-8B23-E77B09EBC879}"/>
              </a:ext>
            </a:extLst>
          </p:cNvPr>
          <p:cNvSpPr>
            <a:spLocks noGrp="1"/>
          </p:cNvSpPr>
          <p:nvPr>
            <p:ph type="title" hasCustomPrompt="1"/>
          </p:nvPr>
        </p:nvSpPr>
        <p:spPr/>
        <p:txBody>
          <a:bodyPr/>
          <a:lstStyle>
            <a:lvl1pPr>
              <a:defRPr/>
            </a:lvl1pPr>
          </a:lstStyle>
          <a:p>
            <a:r>
              <a:rPr lang="nl-NL"/>
              <a:t>Title slide</a:t>
            </a:r>
            <a:endParaRPr lang="nl-NL" dirty="0"/>
          </a:p>
        </p:txBody>
      </p:sp>
      <p:sp>
        <p:nvSpPr>
          <p:cNvPr id="172" name="Tijdelijke aanduiding voor tekst 8">
            <a:extLst>
              <a:ext uri="{FF2B5EF4-FFF2-40B4-BE49-F238E27FC236}">
                <a16:creationId xmlns:a16="http://schemas.microsoft.com/office/drawing/2014/main" id="{3B22C513-D60C-4BE4-9F28-3500612F01B1}"/>
              </a:ext>
            </a:extLst>
          </p:cNvPr>
          <p:cNvSpPr>
            <a:spLocks noGrp="1"/>
          </p:cNvSpPr>
          <p:nvPr>
            <p:ph type="body" sz="quarter" idx="13" hasCustomPrompt="1"/>
          </p:nvPr>
        </p:nvSpPr>
        <p:spPr>
          <a:xfrm>
            <a:off x="960967" y="1483856"/>
            <a:ext cx="4918420" cy="4727575"/>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73" name="INSTRUCTION">
            <a:extLst>
              <a:ext uri="{FF2B5EF4-FFF2-40B4-BE49-F238E27FC236}">
                <a16:creationId xmlns:a16="http://schemas.microsoft.com/office/drawing/2014/main" id="{D3B1B348-6B20-46A8-8286-5865FCA61C27}"/>
              </a:ext>
            </a:extLst>
          </p:cNvPr>
          <p:cNvGrpSpPr/>
          <p:nvPr userDrawn="1"/>
        </p:nvGrpSpPr>
        <p:grpSpPr>
          <a:xfrm>
            <a:off x="16179762" y="2860"/>
            <a:ext cx="3693114" cy="6594665"/>
            <a:chOff x="-3786165" y="0"/>
            <a:chExt cx="3693114" cy="6594665"/>
          </a:xfrm>
        </p:grpSpPr>
        <p:sp>
          <p:nvSpPr>
            <p:cNvPr id="174" name="Rechthoek 173">
              <a:extLst>
                <a:ext uri="{FF2B5EF4-FFF2-40B4-BE49-F238E27FC236}">
                  <a16:creationId xmlns:a16="http://schemas.microsoft.com/office/drawing/2014/main" id="{4D0227F3-BB61-45CE-AAB0-E1ACBB821965}"/>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75" name="Ovaal 174">
              <a:extLst>
                <a:ext uri="{FF2B5EF4-FFF2-40B4-BE49-F238E27FC236}">
                  <a16:creationId xmlns:a16="http://schemas.microsoft.com/office/drawing/2014/main" id="{7EB55B7A-D972-4470-9AFB-DAB0DDF1B8D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6" name="Rechthoek 175">
              <a:extLst>
                <a:ext uri="{FF2B5EF4-FFF2-40B4-BE49-F238E27FC236}">
                  <a16:creationId xmlns:a16="http://schemas.microsoft.com/office/drawing/2014/main" id="{145607ED-A00C-4C29-9CF6-303EC41B7C8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7" name="Groep 176">
              <a:extLst>
                <a:ext uri="{FF2B5EF4-FFF2-40B4-BE49-F238E27FC236}">
                  <a16:creationId xmlns:a16="http://schemas.microsoft.com/office/drawing/2014/main" id="{1914BBE4-2A6C-467E-B7F9-2BDE8678DF6F}"/>
                </a:ext>
              </a:extLst>
            </p:cNvPr>
            <p:cNvGrpSpPr/>
            <p:nvPr userDrawn="1"/>
          </p:nvGrpSpPr>
          <p:grpSpPr>
            <a:xfrm>
              <a:off x="-3316179" y="1231351"/>
              <a:ext cx="294789" cy="318834"/>
              <a:chOff x="14466489" y="1001522"/>
              <a:chExt cx="290627" cy="314333"/>
            </a:xfrm>
          </p:grpSpPr>
          <p:sp>
            <p:nvSpPr>
              <p:cNvPr id="231" name="Rechthoek 230">
                <a:extLst>
                  <a:ext uri="{FF2B5EF4-FFF2-40B4-BE49-F238E27FC236}">
                    <a16:creationId xmlns:a16="http://schemas.microsoft.com/office/drawing/2014/main" id="{F4D0BE37-E1EB-4232-BD66-6C8398AE180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BF61452F-A5CB-4686-9F57-8C29D6A4C30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33" name="Vrije vorm: vorm 232">
                <a:extLst>
                  <a:ext uri="{FF2B5EF4-FFF2-40B4-BE49-F238E27FC236}">
                    <a16:creationId xmlns:a16="http://schemas.microsoft.com/office/drawing/2014/main" id="{C3F6E76E-4125-4ED6-B9E0-B468E8E995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34" name="Rechthoek: afgeronde hoeken 233">
                <a:extLst>
                  <a:ext uri="{FF2B5EF4-FFF2-40B4-BE49-F238E27FC236}">
                    <a16:creationId xmlns:a16="http://schemas.microsoft.com/office/drawing/2014/main" id="{128C36A4-5B83-4799-BBC0-231E63464C6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35" name="Rechte verbindingslijn 234">
                <a:extLst>
                  <a:ext uri="{FF2B5EF4-FFF2-40B4-BE49-F238E27FC236}">
                    <a16:creationId xmlns:a16="http://schemas.microsoft.com/office/drawing/2014/main" id="{4E271744-329E-4A46-AFE6-D52F5B5C361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Rechte verbindingslijn 235">
                <a:extLst>
                  <a:ext uri="{FF2B5EF4-FFF2-40B4-BE49-F238E27FC236}">
                    <a16:creationId xmlns:a16="http://schemas.microsoft.com/office/drawing/2014/main" id="{53390C21-0939-4F28-AF08-EE2EBEFED8E4}"/>
                  </a:ext>
                </a:extLst>
              </p:cNvPr>
              <p:cNvCxnSpPr>
                <a:cxnSpLocks/>
                <a:stCxn id="2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8" name="Ovaal 177">
              <a:extLst>
                <a:ext uri="{FF2B5EF4-FFF2-40B4-BE49-F238E27FC236}">
                  <a16:creationId xmlns:a16="http://schemas.microsoft.com/office/drawing/2014/main" id="{E27ADEAD-A88F-4EAA-BA8D-9A8112E1EDE8}"/>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9" name="Rechthoek 178">
              <a:extLst>
                <a:ext uri="{FF2B5EF4-FFF2-40B4-BE49-F238E27FC236}">
                  <a16:creationId xmlns:a16="http://schemas.microsoft.com/office/drawing/2014/main" id="{2A62A014-E447-4C8D-824F-C97F55E735B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0" name="Groep 179">
              <a:extLst>
                <a:ext uri="{FF2B5EF4-FFF2-40B4-BE49-F238E27FC236}">
                  <a16:creationId xmlns:a16="http://schemas.microsoft.com/office/drawing/2014/main" id="{5F9A9498-49FB-4235-B725-8C0F31193BC3}"/>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26E9F9F8-05B5-4C43-A269-4B43B832096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29" name="Rechte verbindingslijn 228">
                <a:extLst>
                  <a:ext uri="{FF2B5EF4-FFF2-40B4-BE49-F238E27FC236}">
                    <a16:creationId xmlns:a16="http://schemas.microsoft.com/office/drawing/2014/main" id="{FB151280-3510-41E0-A16D-2B496DFBF46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12626112-C709-44A5-81FA-50210325688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81" name="Ovaal 180">
              <a:extLst>
                <a:ext uri="{FF2B5EF4-FFF2-40B4-BE49-F238E27FC236}">
                  <a16:creationId xmlns:a16="http://schemas.microsoft.com/office/drawing/2014/main" id="{E65FB139-9678-4987-AE7F-7B18B45E80A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82" name="Rechthoek 181">
              <a:extLst>
                <a:ext uri="{FF2B5EF4-FFF2-40B4-BE49-F238E27FC236}">
                  <a16:creationId xmlns:a16="http://schemas.microsoft.com/office/drawing/2014/main" id="{50D48890-594D-4011-B4D1-FD030F897F5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83" name="Groep 182">
              <a:extLst>
                <a:ext uri="{FF2B5EF4-FFF2-40B4-BE49-F238E27FC236}">
                  <a16:creationId xmlns:a16="http://schemas.microsoft.com/office/drawing/2014/main" id="{55C41831-42B5-46BD-9DEB-91B393DBDFD7}"/>
                </a:ext>
              </a:extLst>
            </p:cNvPr>
            <p:cNvGrpSpPr/>
            <p:nvPr userDrawn="1"/>
          </p:nvGrpSpPr>
          <p:grpSpPr>
            <a:xfrm>
              <a:off x="-3441613" y="3457758"/>
              <a:ext cx="622283" cy="612920"/>
              <a:chOff x="12617641" y="3403239"/>
              <a:chExt cx="752963" cy="741634"/>
            </a:xfrm>
          </p:grpSpPr>
          <p:grpSp>
            <p:nvGrpSpPr>
              <p:cNvPr id="212" name="Groep 211">
                <a:extLst>
                  <a:ext uri="{FF2B5EF4-FFF2-40B4-BE49-F238E27FC236}">
                    <a16:creationId xmlns:a16="http://schemas.microsoft.com/office/drawing/2014/main" id="{858C3EDC-833B-45F4-805A-FB337A4DEC26}"/>
                  </a:ext>
                </a:extLst>
              </p:cNvPr>
              <p:cNvGrpSpPr/>
              <p:nvPr userDrawn="1"/>
            </p:nvGrpSpPr>
            <p:grpSpPr>
              <a:xfrm>
                <a:off x="12771530" y="3403239"/>
                <a:ext cx="467176" cy="448491"/>
                <a:chOff x="12782157" y="3403239"/>
                <a:chExt cx="467176" cy="448491"/>
              </a:xfrm>
            </p:grpSpPr>
            <p:grpSp>
              <p:nvGrpSpPr>
                <p:cNvPr id="215" name="Groep 214">
                  <a:extLst>
                    <a:ext uri="{FF2B5EF4-FFF2-40B4-BE49-F238E27FC236}">
                      <a16:creationId xmlns:a16="http://schemas.microsoft.com/office/drawing/2014/main" id="{33649456-E185-4D92-AD2E-43DC07489F91}"/>
                    </a:ext>
                  </a:extLst>
                </p:cNvPr>
                <p:cNvGrpSpPr/>
                <p:nvPr userDrawn="1"/>
              </p:nvGrpSpPr>
              <p:grpSpPr>
                <a:xfrm>
                  <a:off x="12782157" y="3403239"/>
                  <a:ext cx="412976" cy="396132"/>
                  <a:chOff x="13554906" y="3320109"/>
                  <a:chExt cx="443917" cy="425811"/>
                </a:xfrm>
              </p:grpSpPr>
              <p:grpSp>
                <p:nvGrpSpPr>
                  <p:cNvPr id="222" name="Groep 221">
                    <a:extLst>
                      <a:ext uri="{FF2B5EF4-FFF2-40B4-BE49-F238E27FC236}">
                        <a16:creationId xmlns:a16="http://schemas.microsoft.com/office/drawing/2014/main" id="{BDFC61DC-CD78-4C26-87BA-05BC7D52EAEB}"/>
                      </a:ext>
                    </a:extLst>
                  </p:cNvPr>
                  <p:cNvGrpSpPr/>
                  <p:nvPr userDrawn="1"/>
                </p:nvGrpSpPr>
                <p:grpSpPr>
                  <a:xfrm>
                    <a:off x="13554906" y="3320109"/>
                    <a:ext cx="443917" cy="425811"/>
                    <a:chOff x="12909684" y="1276143"/>
                    <a:chExt cx="443917" cy="425811"/>
                  </a:xfrm>
                </p:grpSpPr>
                <p:sp>
                  <p:nvSpPr>
                    <p:cNvPr id="225" name="Rechthoek 224">
                      <a:extLst>
                        <a:ext uri="{FF2B5EF4-FFF2-40B4-BE49-F238E27FC236}">
                          <a16:creationId xmlns:a16="http://schemas.microsoft.com/office/drawing/2014/main" id="{98D76311-C336-4A3B-A349-0E14198E51F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CFCD13C-433D-4323-8C53-A2CEC4DF9DA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27" name="Ovaal 226">
                      <a:extLst>
                        <a:ext uri="{FF2B5EF4-FFF2-40B4-BE49-F238E27FC236}">
                          <a16:creationId xmlns:a16="http://schemas.microsoft.com/office/drawing/2014/main" id="{2F915DFA-B6CD-4E59-B28B-79E1A05C765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23" name="Afbeelding 222">
                    <a:extLst>
                      <a:ext uri="{FF2B5EF4-FFF2-40B4-BE49-F238E27FC236}">
                        <a16:creationId xmlns:a16="http://schemas.microsoft.com/office/drawing/2014/main" id="{DB76AF7D-5B51-4200-9436-6D5788A212B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24" name="Afbeelding 223">
                    <a:extLst>
                      <a:ext uri="{FF2B5EF4-FFF2-40B4-BE49-F238E27FC236}">
                        <a16:creationId xmlns:a16="http://schemas.microsoft.com/office/drawing/2014/main" id="{3CDB9638-2E7A-4F4E-B5E1-59DB7F61900B}"/>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16" name="Groep 215">
                  <a:extLst>
                    <a:ext uri="{FF2B5EF4-FFF2-40B4-BE49-F238E27FC236}">
                      <a16:creationId xmlns:a16="http://schemas.microsoft.com/office/drawing/2014/main" id="{7596BE6B-012B-4466-B1AE-8A8B069B23CA}"/>
                    </a:ext>
                  </a:extLst>
                </p:cNvPr>
                <p:cNvGrpSpPr/>
                <p:nvPr userDrawn="1"/>
              </p:nvGrpSpPr>
              <p:grpSpPr>
                <a:xfrm>
                  <a:off x="13103513" y="3705268"/>
                  <a:ext cx="145820" cy="146462"/>
                  <a:chOff x="13096169" y="3602278"/>
                  <a:chExt cx="145820" cy="146462"/>
                </a:xfrm>
              </p:grpSpPr>
              <p:sp>
                <p:nvSpPr>
                  <p:cNvPr id="220" name="Rechthoek 219">
                    <a:extLst>
                      <a:ext uri="{FF2B5EF4-FFF2-40B4-BE49-F238E27FC236}">
                        <a16:creationId xmlns:a16="http://schemas.microsoft.com/office/drawing/2014/main" id="{0404197E-AFC3-4DE9-8D51-7E6DC58920F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3764DDE7-C489-4540-9143-9A3573BE8F9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17" name="Groep 216">
                  <a:extLst>
                    <a:ext uri="{FF2B5EF4-FFF2-40B4-BE49-F238E27FC236}">
                      <a16:creationId xmlns:a16="http://schemas.microsoft.com/office/drawing/2014/main" id="{749E90D0-647E-471F-ADF5-5051931BD8F4}"/>
                    </a:ext>
                  </a:extLst>
                </p:cNvPr>
                <p:cNvGrpSpPr/>
                <p:nvPr userDrawn="1"/>
              </p:nvGrpSpPr>
              <p:grpSpPr>
                <a:xfrm rot="10800000">
                  <a:off x="13061402" y="3665637"/>
                  <a:ext cx="145820" cy="146462"/>
                  <a:chOff x="13096169" y="3602278"/>
                  <a:chExt cx="145820" cy="146462"/>
                </a:xfrm>
              </p:grpSpPr>
              <p:sp>
                <p:nvSpPr>
                  <p:cNvPr id="218" name="Rechthoek 217">
                    <a:extLst>
                      <a:ext uri="{FF2B5EF4-FFF2-40B4-BE49-F238E27FC236}">
                        <a16:creationId xmlns:a16="http://schemas.microsoft.com/office/drawing/2014/main" id="{3B7AFDF0-AFA6-4302-9F90-75F18044D4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9" name="Rechthoek 218">
                    <a:extLst>
                      <a:ext uri="{FF2B5EF4-FFF2-40B4-BE49-F238E27FC236}">
                        <a16:creationId xmlns:a16="http://schemas.microsoft.com/office/drawing/2014/main" id="{47059630-9009-4B90-9EFD-118DAC7F898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13" name="Rechthoek 212">
                <a:extLst>
                  <a:ext uri="{FF2B5EF4-FFF2-40B4-BE49-F238E27FC236}">
                    <a16:creationId xmlns:a16="http://schemas.microsoft.com/office/drawing/2014/main" id="{7B00215D-5F33-4F31-A4F5-D52D4C084743}"/>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14" name="Gelijkbenige driehoek 213">
                <a:extLst>
                  <a:ext uri="{FF2B5EF4-FFF2-40B4-BE49-F238E27FC236}">
                    <a16:creationId xmlns:a16="http://schemas.microsoft.com/office/drawing/2014/main" id="{C5674755-C75F-4F3C-BD8F-A1D566B8426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84" name="Ovaal 183">
              <a:extLst>
                <a:ext uri="{FF2B5EF4-FFF2-40B4-BE49-F238E27FC236}">
                  <a16:creationId xmlns:a16="http://schemas.microsoft.com/office/drawing/2014/main" id="{BF7636C8-473C-47A9-843B-1E1C626B869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85" name="Rechthoek 184">
              <a:extLst>
                <a:ext uri="{FF2B5EF4-FFF2-40B4-BE49-F238E27FC236}">
                  <a16:creationId xmlns:a16="http://schemas.microsoft.com/office/drawing/2014/main" id="{11FEC90A-6B80-4AFF-8C0E-9D3C3198412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6" name="Groep 185">
              <a:extLst>
                <a:ext uri="{FF2B5EF4-FFF2-40B4-BE49-F238E27FC236}">
                  <a16:creationId xmlns:a16="http://schemas.microsoft.com/office/drawing/2014/main" id="{E7D434B9-CC79-41ED-9400-3FDCE31F8160}"/>
                </a:ext>
              </a:extLst>
            </p:cNvPr>
            <p:cNvGrpSpPr/>
            <p:nvPr userDrawn="1"/>
          </p:nvGrpSpPr>
          <p:grpSpPr>
            <a:xfrm>
              <a:off x="-3314821" y="5023930"/>
              <a:ext cx="1108877" cy="563933"/>
              <a:chOff x="-3314821" y="3885197"/>
              <a:chExt cx="1108877" cy="563933"/>
            </a:xfrm>
          </p:grpSpPr>
          <p:sp>
            <p:nvSpPr>
              <p:cNvPr id="197" name="Rechthoek 196">
                <a:extLst>
                  <a:ext uri="{FF2B5EF4-FFF2-40B4-BE49-F238E27FC236}">
                    <a16:creationId xmlns:a16="http://schemas.microsoft.com/office/drawing/2014/main" id="{69F5D066-3D38-4AE4-8166-FBFF17AF7B6D}"/>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5000A127-1F88-4907-94D3-9081336BB6F0}"/>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9" name="Tekstvak 198">
                <a:extLst>
                  <a:ext uri="{FF2B5EF4-FFF2-40B4-BE49-F238E27FC236}">
                    <a16:creationId xmlns:a16="http://schemas.microsoft.com/office/drawing/2014/main" id="{A80D73C4-772A-4BBD-B26E-C33C12F606D4}"/>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200" name="Tekstvak 199">
                <a:extLst>
                  <a:ext uri="{FF2B5EF4-FFF2-40B4-BE49-F238E27FC236}">
                    <a16:creationId xmlns:a16="http://schemas.microsoft.com/office/drawing/2014/main" id="{FB25B3F3-0DD7-45A0-A58F-D6CCC7726191}"/>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201" name="Vrije vorm: vorm 200">
                <a:extLst>
                  <a:ext uri="{FF2B5EF4-FFF2-40B4-BE49-F238E27FC236}">
                    <a16:creationId xmlns:a16="http://schemas.microsoft.com/office/drawing/2014/main" id="{62C8F3C3-766D-445E-848E-79D0D89D631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202" name="Groep 201">
                <a:extLst>
                  <a:ext uri="{FF2B5EF4-FFF2-40B4-BE49-F238E27FC236}">
                    <a16:creationId xmlns:a16="http://schemas.microsoft.com/office/drawing/2014/main" id="{601AA4C1-F32A-4805-82FF-1B213D62E43A}"/>
                  </a:ext>
                </a:extLst>
              </p:cNvPr>
              <p:cNvGrpSpPr/>
              <p:nvPr userDrawn="1"/>
            </p:nvGrpSpPr>
            <p:grpSpPr>
              <a:xfrm>
                <a:off x="-3254609" y="3946178"/>
                <a:ext cx="184194" cy="143334"/>
                <a:chOff x="6218544" y="2402421"/>
                <a:chExt cx="144156" cy="112178"/>
              </a:xfrm>
            </p:grpSpPr>
            <p:sp>
              <p:nvSpPr>
                <p:cNvPr id="208" name="Rechthoek 207">
                  <a:extLst>
                    <a:ext uri="{FF2B5EF4-FFF2-40B4-BE49-F238E27FC236}">
                      <a16:creationId xmlns:a16="http://schemas.microsoft.com/office/drawing/2014/main" id="{ACCB25D9-A197-4C3D-B784-01CC471B7BE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9" name="Rechthoek 47">
                  <a:extLst>
                    <a:ext uri="{FF2B5EF4-FFF2-40B4-BE49-F238E27FC236}">
                      <a16:creationId xmlns:a16="http://schemas.microsoft.com/office/drawing/2014/main" id="{7378A472-BD2C-47AB-8C96-6C6E9F36305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F3886E6D-81BB-4B22-A055-A39394EAB561}"/>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1" name="Koorde 210">
                  <a:extLst>
                    <a:ext uri="{FF2B5EF4-FFF2-40B4-BE49-F238E27FC236}">
                      <a16:creationId xmlns:a16="http://schemas.microsoft.com/office/drawing/2014/main" id="{66B327A3-8184-4663-AC0B-034D7C4F9DC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03" name="Groep 202">
                <a:extLst>
                  <a:ext uri="{FF2B5EF4-FFF2-40B4-BE49-F238E27FC236}">
                    <a16:creationId xmlns:a16="http://schemas.microsoft.com/office/drawing/2014/main" id="{D2CD26C8-F31B-4FF4-ADD2-6AF4BEB56F96}"/>
                  </a:ext>
                </a:extLst>
              </p:cNvPr>
              <p:cNvGrpSpPr/>
              <p:nvPr userDrawn="1"/>
            </p:nvGrpSpPr>
            <p:grpSpPr>
              <a:xfrm>
                <a:off x="-3254609" y="4199853"/>
                <a:ext cx="184194" cy="124747"/>
                <a:chOff x="6218544" y="2636044"/>
                <a:chExt cx="144156" cy="97631"/>
              </a:xfrm>
            </p:grpSpPr>
            <p:sp>
              <p:nvSpPr>
                <p:cNvPr id="204" name="Rechthoek 203">
                  <a:extLst>
                    <a:ext uri="{FF2B5EF4-FFF2-40B4-BE49-F238E27FC236}">
                      <a16:creationId xmlns:a16="http://schemas.microsoft.com/office/drawing/2014/main" id="{40EF2DD3-6ECE-4115-8698-9886C51B105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5" name="Rechthoek 204">
                  <a:extLst>
                    <a:ext uri="{FF2B5EF4-FFF2-40B4-BE49-F238E27FC236}">
                      <a16:creationId xmlns:a16="http://schemas.microsoft.com/office/drawing/2014/main" id="{6B3D382F-5324-478B-9C10-61AB6225E585}"/>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6" name="Ovaal 205">
                  <a:extLst>
                    <a:ext uri="{FF2B5EF4-FFF2-40B4-BE49-F238E27FC236}">
                      <a16:creationId xmlns:a16="http://schemas.microsoft.com/office/drawing/2014/main" id="{62C94B47-FF8D-48D7-8A82-2235AB3ADD38}"/>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7" name="Rechthoek 47">
                  <a:extLst>
                    <a:ext uri="{FF2B5EF4-FFF2-40B4-BE49-F238E27FC236}">
                      <a16:creationId xmlns:a16="http://schemas.microsoft.com/office/drawing/2014/main" id="{17D1AC86-0FB6-45C5-9936-857B38D004C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87" name="Rechthoek 186">
              <a:extLst>
                <a:ext uri="{FF2B5EF4-FFF2-40B4-BE49-F238E27FC236}">
                  <a16:creationId xmlns:a16="http://schemas.microsoft.com/office/drawing/2014/main" id="{409EC368-288E-4AEF-A3C9-F713E49B656C}"/>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88" name="ICOON_info">
              <a:extLst>
                <a:ext uri="{FF2B5EF4-FFF2-40B4-BE49-F238E27FC236}">
                  <a16:creationId xmlns:a16="http://schemas.microsoft.com/office/drawing/2014/main" id="{2611038F-AEC6-43C1-A553-9EDCDFDAEA1B}"/>
                </a:ext>
              </a:extLst>
            </p:cNvPr>
            <p:cNvGrpSpPr/>
            <p:nvPr userDrawn="1"/>
          </p:nvGrpSpPr>
          <p:grpSpPr>
            <a:xfrm>
              <a:off x="-376736" y="5595616"/>
              <a:ext cx="283685" cy="283685"/>
              <a:chOff x="-510741" y="5913713"/>
              <a:chExt cx="267555" cy="267555"/>
            </a:xfrm>
          </p:grpSpPr>
          <p:sp>
            <p:nvSpPr>
              <p:cNvPr id="195" name="Ovaal 194">
                <a:extLst>
                  <a:ext uri="{FF2B5EF4-FFF2-40B4-BE49-F238E27FC236}">
                    <a16:creationId xmlns:a16="http://schemas.microsoft.com/office/drawing/2014/main" id="{3BF29795-4FCB-469E-AB31-B12BA5628BC8}"/>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96" name="Graphic 163" descr="Informatie">
                <a:extLst>
                  <a:ext uri="{FF2B5EF4-FFF2-40B4-BE49-F238E27FC236}">
                    <a16:creationId xmlns:a16="http://schemas.microsoft.com/office/drawing/2014/main" id="{06AA8B41-C6DE-4F10-9758-40220F3A9F2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984E3231-2CE3-4614-B064-8A2A01443F4A}"/>
                </a:ext>
              </a:extLst>
            </p:cNvPr>
            <p:cNvGrpSpPr/>
            <p:nvPr userDrawn="1"/>
          </p:nvGrpSpPr>
          <p:grpSpPr>
            <a:xfrm>
              <a:off x="-938434" y="5904042"/>
              <a:ext cx="627798" cy="576693"/>
              <a:chOff x="-938434" y="4570310"/>
              <a:chExt cx="627798" cy="576693"/>
            </a:xfrm>
          </p:grpSpPr>
          <p:grpSp>
            <p:nvGrpSpPr>
              <p:cNvPr id="190" name="Inspireren">
                <a:extLst>
                  <a:ext uri="{FF2B5EF4-FFF2-40B4-BE49-F238E27FC236}">
                    <a16:creationId xmlns:a16="http://schemas.microsoft.com/office/drawing/2014/main" id="{4DFCF2A9-BF37-4036-9B4A-37AB03303B3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92" name="Freeform 12">
                  <a:extLst>
                    <a:ext uri="{FF2B5EF4-FFF2-40B4-BE49-F238E27FC236}">
                      <a16:creationId xmlns:a16="http://schemas.microsoft.com/office/drawing/2014/main" id="{E9A25B2A-6A40-4083-AA51-3C8DE37679B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93" name="Freeform 13">
                  <a:extLst>
                    <a:ext uri="{FF2B5EF4-FFF2-40B4-BE49-F238E27FC236}">
                      <a16:creationId xmlns:a16="http://schemas.microsoft.com/office/drawing/2014/main" id="{0D8FCF0F-A652-4355-A2BD-7C367BD875A7}"/>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94" name="Freeform 14">
                  <a:extLst>
                    <a:ext uri="{FF2B5EF4-FFF2-40B4-BE49-F238E27FC236}">
                      <a16:creationId xmlns:a16="http://schemas.microsoft.com/office/drawing/2014/main" id="{9E7D1E58-FF40-4023-A996-F09D932D7114}"/>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91" name="Tekstvak 190">
                <a:extLst>
                  <a:ext uri="{FF2B5EF4-FFF2-40B4-BE49-F238E27FC236}">
                    <a16:creationId xmlns:a16="http://schemas.microsoft.com/office/drawing/2014/main" id="{FFC72D95-B14D-41CC-B56F-672983159EE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37" name="INSTRUCTION">
            <a:extLst>
              <a:ext uri="{FF2B5EF4-FFF2-40B4-BE49-F238E27FC236}">
                <a16:creationId xmlns:a16="http://schemas.microsoft.com/office/drawing/2014/main" id="{FBE5BF42-2E27-4285-B1E6-D164AFC2DD18}"/>
              </a:ext>
            </a:extLst>
          </p:cNvPr>
          <p:cNvGrpSpPr/>
          <p:nvPr userDrawn="1"/>
        </p:nvGrpSpPr>
        <p:grpSpPr>
          <a:xfrm>
            <a:off x="-3786437" y="0"/>
            <a:ext cx="3693386" cy="5359349"/>
            <a:chOff x="-3786437" y="0"/>
            <a:chExt cx="3693386" cy="5359349"/>
          </a:xfrm>
        </p:grpSpPr>
        <p:sp>
          <p:nvSpPr>
            <p:cNvPr id="238" name="Rechthoek 237">
              <a:extLst>
                <a:ext uri="{FF2B5EF4-FFF2-40B4-BE49-F238E27FC236}">
                  <a16:creationId xmlns:a16="http://schemas.microsoft.com/office/drawing/2014/main" id="{D53D93EA-BE47-4EE6-ABBA-3CD12F27161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239" name="Ovaal 238">
              <a:extLst>
                <a:ext uri="{FF2B5EF4-FFF2-40B4-BE49-F238E27FC236}">
                  <a16:creationId xmlns:a16="http://schemas.microsoft.com/office/drawing/2014/main" id="{04AB3567-1BD2-4601-9B38-F187353CE44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0" name="Rechthoek 239">
              <a:extLst>
                <a:ext uri="{FF2B5EF4-FFF2-40B4-BE49-F238E27FC236}">
                  <a16:creationId xmlns:a16="http://schemas.microsoft.com/office/drawing/2014/main" id="{EF1D76F5-5F90-40BC-A03E-BF0C70709DA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41" name="Ovaal 240">
              <a:extLst>
                <a:ext uri="{FF2B5EF4-FFF2-40B4-BE49-F238E27FC236}">
                  <a16:creationId xmlns:a16="http://schemas.microsoft.com/office/drawing/2014/main" id="{B17AD8EB-E6CE-4323-9C2F-31624E95D734}"/>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2" name="Rechthoek 241">
              <a:extLst>
                <a:ext uri="{FF2B5EF4-FFF2-40B4-BE49-F238E27FC236}">
                  <a16:creationId xmlns:a16="http://schemas.microsoft.com/office/drawing/2014/main" id="{65F85F46-FBF8-48B7-98C3-72DA2B0224C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43" name="Rechthoek 242">
              <a:extLst>
                <a:ext uri="{FF2B5EF4-FFF2-40B4-BE49-F238E27FC236}">
                  <a16:creationId xmlns:a16="http://schemas.microsoft.com/office/drawing/2014/main" id="{7B529AAE-0A19-41DA-905E-F5D6DE53324B}"/>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44" name="Ovaal 243">
              <a:extLst>
                <a:ext uri="{FF2B5EF4-FFF2-40B4-BE49-F238E27FC236}">
                  <a16:creationId xmlns:a16="http://schemas.microsoft.com/office/drawing/2014/main" id="{215F2BFF-87BD-40DB-B8C3-19FC4F5ACFF4}"/>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5" name="Rechthoek 244">
              <a:extLst>
                <a:ext uri="{FF2B5EF4-FFF2-40B4-BE49-F238E27FC236}">
                  <a16:creationId xmlns:a16="http://schemas.microsoft.com/office/drawing/2014/main" id="{C6BB8A01-4C7C-48C1-8F1F-C0E93FA7B73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6" name="Ovaal 245">
              <a:extLst>
                <a:ext uri="{FF2B5EF4-FFF2-40B4-BE49-F238E27FC236}">
                  <a16:creationId xmlns:a16="http://schemas.microsoft.com/office/drawing/2014/main" id="{DA4A991C-0885-4EA0-938D-13653231CDD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7" name="Rechthoek 246">
              <a:extLst>
                <a:ext uri="{FF2B5EF4-FFF2-40B4-BE49-F238E27FC236}">
                  <a16:creationId xmlns:a16="http://schemas.microsoft.com/office/drawing/2014/main" id="{E7B9A210-BEE0-4093-A10D-7DA64666D7F3}"/>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48" name="Ovaal 247">
              <a:extLst>
                <a:ext uri="{FF2B5EF4-FFF2-40B4-BE49-F238E27FC236}">
                  <a16:creationId xmlns:a16="http://schemas.microsoft.com/office/drawing/2014/main" id="{38C9B96D-B1DB-4DE7-A59D-542405FF03BF}"/>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9" name="Rechthoek 248">
              <a:extLst>
                <a:ext uri="{FF2B5EF4-FFF2-40B4-BE49-F238E27FC236}">
                  <a16:creationId xmlns:a16="http://schemas.microsoft.com/office/drawing/2014/main" id="{885AC9FB-9491-41D7-9338-D244E108FA7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50" name="Ovaal 249">
              <a:extLst>
                <a:ext uri="{FF2B5EF4-FFF2-40B4-BE49-F238E27FC236}">
                  <a16:creationId xmlns:a16="http://schemas.microsoft.com/office/drawing/2014/main" id="{94B35F28-678E-45ED-BD30-99416042E6F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51" name="Rechthoek 250">
              <a:extLst>
                <a:ext uri="{FF2B5EF4-FFF2-40B4-BE49-F238E27FC236}">
                  <a16:creationId xmlns:a16="http://schemas.microsoft.com/office/drawing/2014/main" id="{DE1FF560-D6F9-4356-86D1-E8FF48455F9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252" name="Ovaal 251">
              <a:extLst>
                <a:ext uri="{FF2B5EF4-FFF2-40B4-BE49-F238E27FC236}">
                  <a16:creationId xmlns:a16="http://schemas.microsoft.com/office/drawing/2014/main" id="{81DA4001-2116-4DB4-A4E6-82ACAFE0FF5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53" name="Rechthoek 252">
              <a:extLst>
                <a:ext uri="{FF2B5EF4-FFF2-40B4-BE49-F238E27FC236}">
                  <a16:creationId xmlns:a16="http://schemas.microsoft.com/office/drawing/2014/main" id="{0BFDBC79-B2FD-466C-888C-30DEC4F5987C}"/>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54" name="Ovaal 253">
              <a:extLst>
                <a:ext uri="{FF2B5EF4-FFF2-40B4-BE49-F238E27FC236}">
                  <a16:creationId xmlns:a16="http://schemas.microsoft.com/office/drawing/2014/main" id="{06AC0B60-2BA6-473E-A941-47A5520F3CC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55" name="Rechthoek 254">
              <a:extLst>
                <a:ext uri="{FF2B5EF4-FFF2-40B4-BE49-F238E27FC236}">
                  <a16:creationId xmlns:a16="http://schemas.microsoft.com/office/drawing/2014/main" id="{C8800736-0058-4B54-AA20-63544A5677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256" name="Ovaal 255">
              <a:extLst>
                <a:ext uri="{FF2B5EF4-FFF2-40B4-BE49-F238E27FC236}">
                  <a16:creationId xmlns:a16="http://schemas.microsoft.com/office/drawing/2014/main" id="{5ACD1BD1-5CA9-4597-8BBC-3AF84615D12C}"/>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57" name="Rechthoek 256">
              <a:extLst>
                <a:ext uri="{FF2B5EF4-FFF2-40B4-BE49-F238E27FC236}">
                  <a16:creationId xmlns:a16="http://schemas.microsoft.com/office/drawing/2014/main" id="{565063BA-ECF2-4D98-9944-606D08B215A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258" name="Rechthoek 257">
              <a:extLst>
                <a:ext uri="{FF2B5EF4-FFF2-40B4-BE49-F238E27FC236}">
                  <a16:creationId xmlns:a16="http://schemas.microsoft.com/office/drawing/2014/main" id="{53DA2CA7-6B19-49B3-978E-120B99465A9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259" name="ICOON_info">
              <a:extLst>
                <a:ext uri="{FF2B5EF4-FFF2-40B4-BE49-F238E27FC236}">
                  <a16:creationId xmlns:a16="http://schemas.microsoft.com/office/drawing/2014/main" id="{BF2A3B02-5CFD-469F-8A7C-F9F226E29801}"/>
                </a:ext>
              </a:extLst>
            </p:cNvPr>
            <p:cNvGrpSpPr/>
            <p:nvPr userDrawn="1"/>
          </p:nvGrpSpPr>
          <p:grpSpPr>
            <a:xfrm>
              <a:off x="-376736" y="4400186"/>
              <a:ext cx="283685" cy="283685"/>
              <a:chOff x="-510741" y="5913713"/>
              <a:chExt cx="267555" cy="267555"/>
            </a:xfrm>
          </p:grpSpPr>
          <p:sp>
            <p:nvSpPr>
              <p:cNvPr id="301" name="Ovaal 300">
                <a:extLst>
                  <a:ext uri="{FF2B5EF4-FFF2-40B4-BE49-F238E27FC236}">
                    <a16:creationId xmlns:a16="http://schemas.microsoft.com/office/drawing/2014/main" id="{867F91C9-5F0B-4C85-99AA-B10B0499F02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02" name="Graphic 163" descr="Informatie">
                <a:extLst>
                  <a:ext uri="{FF2B5EF4-FFF2-40B4-BE49-F238E27FC236}">
                    <a16:creationId xmlns:a16="http://schemas.microsoft.com/office/drawing/2014/main" id="{97459A7F-06F1-4267-B6E5-A04FD26AED4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60" name="VOORBEELD">
              <a:extLst>
                <a:ext uri="{FF2B5EF4-FFF2-40B4-BE49-F238E27FC236}">
                  <a16:creationId xmlns:a16="http://schemas.microsoft.com/office/drawing/2014/main" id="{ACC0DB11-1C0D-4758-845F-EE8BCBBCDEA1}"/>
                </a:ext>
              </a:extLst>
            </p:cNvPr>
            <p:cNvGrpSpPr/>
            <p:nvPr userDrawn="1"/>
          </p:nvGrpSpPr>
          <p:grpSpPr>
            <a:xfrm>
              <a:off x="-3605171" y="458674"/>
              <a:ext cx="3234311" cy="558875"/>
              <a:chOff x="-3605171" y="458674"/>
              <a:chExt cx="3234311" cy="558875"/>
            </a:xfrm>
          </p:grpSpPr>
          <p:sp>
            <p:nvSpPr>
              <p:cNvPr id="261" name="Rechthoek 260">
                <a:extLst>
                  <a:ext uri="{FF2B5EF4-FFF2-40B4-BE49-F238E27FC236}">
                    <a16:creationId xmlns:a16="http://schemas.microsoft.com/office/drawing/2014/main" id="{2CDA9598-8DFA-486B-864C-C950F6A0AD5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262" name="Rechthoek 261">
                <a:extLst>
                  <a:ext uri="{FF2B5EF4-FFF2-40B4-BE49-F238E27FC236}">
                    <a16:creationId xmlns:a16="http://schemas.microsoft.com/office/drawing/2014/main" id="{460E481A-9328-45C7-84B5-88E45176A28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263" name="Groep 262">
                <a:extLst>
                  <a:ext uri="{FF2B5EF4-FFF2-40B4-BE49-F238E27FC236}">
                    <a16:creationId xmlns:a16="http://schemas.microsoft.com/office/drawing/2014/main" id="{65F8543D-C256-4768-ABCA-74D4803BFC55}"/>
                  </a:ext>
                </a:extLst>
              </p:cNvPr>
              <p:cNvGrpSpPr/>
              <p:nvPr userDrawn="1"/>
            </p:nvGrpSpPr>
            <p:grpSpPr>
              <a:xfrm>
                <a:off x="-3386247" y="830871"/>
                <a:ext cx="139423" cy="109566"/>
                <a:chOff x="-2866744" y="827071"/>
                <a:chExt cx="168701" cy="132575"/>
              </a:xfrm>
            </p:grpSpPr>
            <p:grpSp>
              <p:nvGrpSpPr>
                <p:cNvPr id="294" name="Groep 293">
                  <a:extLst>
                    <a:ext uri="{FF2B5EF4-FFF2-40B4-BE49-F238E27FC236}">
                      <a16:creationId xmlns:a16="http://schemas.microsoft.com/office/drawing/2014/main" id="{5BBE8797-13A6-4B56-923D-AB4B62932391}"/>
                    </a:ext>
                  </a:extLst>
                </p:cNvPr>
                <p:cNvGrpSpPr/>
                <p:nvPr userDrawn="1"/>
              </p:nvGrpSpPr>
              <p:grpSpPr>
                <a:xfrm>
                  <a:off x="-2866744" y="827071"/>
                  <a:ext cx="168701" cy="132575"/>
                  <a:chOff x="-2866744" y="827071"/>
                  <a:chExt cx="168701" cy="132575"/>
                </a:xfrm>
              </p:grpSpPr>
              <p:cxnSp>
                <p:nvCxnSpPr>
                  <p:cNvPr id="296" name="Rechte verbindingslijn 295">
                    <a:extLst>
                      <a:ext uri="{FF2B5EF4-FFF2-40B4-BE49-F238E27FC236}">
                        <a16:creationId xmlns:a16="http://schemas.microsoft.com/office/drawing/2014/main" id="{F2CD7FFD-392C-41A7-92FF-91A4BBC8309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7" name="Rechte verbindingslijn 296">
                    <a:extLst>
                      <a:ext uri="{FF2B5EF4-FFF2-40B4-BE49-F238E27FC236}">
                        <a16:creationId xmlns:a16="http://schemas.microsoft.com/office/drawing/2014/main" id="{CB16B17E-DE6B-48CB-989B-EB3CFB58B33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8" name="Rechte verbindingslijn 297">
                    <a:extLst>
                      <a:ext uri="{FF2B5EF4-FFF2-40B4-BE49-F238E27FC236}">
                        <a16:creationId xmlns:a16="http://schemas.microsoft.com/office/drawing/2014/main" id="{7BA53657-D795-4E76-9349-BD352E11285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B43594F8-F9DB-4A8F-8DF8-53A94271CB8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759AB3F2-96B5-4C08-A19D-7C75F109E34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5" name="Pijl: rechts 294">
                  <a:extLst>
                    <a:ext uri="{FF2B5EF4-FFF2-40B4-BE49-F238E27FC236}">
                      <a16:creationId xmlns:a16="http://schemas.microsoft.com/office/drawing/2014/main" id="{3F018179-57EB-494A-AF61-0782860A75F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64" name="Groep 263">
                <a:extLst>
                  <a:ext uri="{FF2B5EF4-FFF2-40B4-BE49-F238E27FC236}">
                    <a16:creationId xmlns:a16="http://schemas.microsoft.com/office/drawing/2014/main" id="{D5276ECA-E065-40C2-A79F-25D48CBE9F15}"/>
                  </a:ext>
                </a:extLst>
              </p:cNvPr>
              <p:cNvGrpSpPr/>
              <p:nvPr userDrawn="1"/>
            </p:nvGrpSpPr>
            <p:grpSpPr>
              <a:xfrm>
                <a:off x="-3605171" y="830871"/>
                <a:ext cx="139423" cy="109566"/>
                <a:chOff x="-2866744" y="518074"/>
                <a:chExt cx="168701" cy="132575"/>
              </a:xfrm>
            </p:grpSpPr>
            <p:grpSp>
              <p:nvGrpSpPr>
                <p:cNvPr id="287" name="Groep 286">
                  <a:extLst>
                    <a:ext uri="{FF2B5EF4-FFF2-40B4-BE49-F238E27FC236}">
                      <a16:creationId xmlns:a16="http://schemas.microsoft.com/office/drawing/2014/main" id="{B45BA019-1880-4F58-AC03-5635BC3C90AB}"/>
                    </a:ext>
                  </a:extLst>
                </p:cNvPr>
                <p:cNvGrpSpPr/>
                <p:nvPr userDrawn="1"/>
              </p:nvGrpSpPr>
              <p:grpSpPr>
                <a:xfrm>
                  <a:off x="-2866744" y="518074"/>
                  <a:ext cx="168701" cy="132575"/>
                  <a:chOff x="-2866744" y="518074"/>
                  <a:chExt cx="168701" cy="132575"/>
                </a:xfrm>
              </p:grpSpPr>
              <p:cxnSp>
                <p:nvCxnSpPr>
                  <p:cNvPr id="289" name="Rechte verbindingslijn 288">
                    <a:extLst>
                      <a:ext uri="{FF2B5EF4-FFF2-40B4-BE49-F238E27FC236}">
                        <a16:creationId xmlns:a16="http://schemas.microsoft.com/office/drawing/2014/main" id="{01507B32-BFAA-48B2-847E-0D723AA3EC8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0" name="Rechte verbindingslijn 289">
                    <a:extLst>
                      <a:ext uri="{FF2B5EF4-FFF2-40B4-BE49-F238E27FC236}">
                        <a16:creationId xmlns:a16="http://schemas.microsoft.com/office/drawing/2014/main" id="{0419C6D0-662A-4A26-BE99-469CA309749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91" name="Rechte verbindingslijn 290">
                    <a:extLst>
                      <a:ext uri="{FF2B5EF4-FFF2-40B4-BE49-F238E27FC236}">
                        <a16:creationId xmlns:a16="http://schemas.microsoft.com/office/drawing/2014/main" id="{898A5F7E-F7B2-4F46-8307-1D110B56B62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153CB1DA-7080-4BBD-B97D-9D04F1C35AC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79E877F-7FD4-46F6-A952-97E2073B232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8" name="Pijl: rechts 287">
                  <a:extLst>
                    <a:ext uri="{FF2B5EF4-FFF2-40B4-BE49-F238E27FC236}">
                      <a16:creationId xmlns:a16="http://schemas.microsoft.com/office/drawing/2014/main" id="{6C40B1DB-3F64-4C41-B9F7-E4880052FC8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265" name="Rechte verbindingslijn 264">
                <a:extLst>
                  <a:ext uri="{FF2B5EF4-FFF2-40B4-BE49-F238E27FC236}">
                    <a16:creationId xmlns:a16="http://schemas.microsoft.com/office/drawing/2014/main" id="{3BEEBD62-66AB-453E-AC1E-D020E98B5C0F}"/>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66" name="Rechte verbindingslijn 265">
                <a:extLst>
                  <a:ext uri="{FF2B5EF4-FFF2-40B4-BE49-F238E27FC236}">
                    <a16:creationId xmlns:a16="http://schemas.microsoft.com/office/drawing/2014/main" id="{49AF381D-E48F-4B28-9149-BD4877B3FD69}"/>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67" name="Rechthoek 266">
                <a:extLst>
                  <a:ext uri="{FF2B5EF4-FFF2-40B4-BE49-F238E27FC236}">
                    <a16:creationId xmlns:a16="http://schemas.microsoft.com/office/drawing/2014/main" id="{F3F0A776-4A7F-4ED1-A994-F5A8F048D43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68" name="Rechthoek 267">
                <a:extLst>
                  <a:ext uri="{FF2B5EF4-FFF2-40B4-BE49-F238E27FC236}">
                    <a16:creationId xmlns:a16="http://schemas.microsoft.com/office/drawing/2014/main" id="{858B5A6E-E015-49C5-8DB8-37C4C82D824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69" name="Groep 268">
                <a:extLst>
                  <a:ext uri="{FF2B5EF4-FFF2-40B4-BE49-F238E27FC236}">
                    <a16:creationId xmlns:a16="http://schemas.microsoft.com/office/drawing/2014/main" id="{29E25432-9000-4D71-87B3-06812FCE68F7}"/>
                  </a:ext>
                </a:extLst>
              </p:cNvPr>
              <p:cNvGrpSpPr/>
              <p:nvPr userDrawn="1"/>
            </p:nvGrpSpPr>
            <p:grpSpPr>
              <a:xfrm>
                <a:off x="-2916763" y="769168"/>
                <a:ext cx="268738" cy="248381"/>
                <a:chOff x="-2916763" y="769168"/>
                <a:chExt cx="268738" cy="248381"/>
              </a:xfrm>
            </p:grpSpPr>
            <p:sp>
              <p:nvSpPr>
                <p:cNvPr id="279" name="Rechthoek 278">
                  <a:extLst>
                    <a:ext uri="{FF2B5EF4-FFF2-40B4-BE49-F238E27FC236}">
                      <a16:creationId xmlns:a16="http://schemas.microsoft.com/office/drawing/2014/main" id="{E68961E3-996E-4BF3-81CC-61111FE26D2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80" name="Groep 279">
                  <a:extLst>
                    <a:ext uri="{FF2B5EF4-FFF2-40B4-BE49-F238E27FC236}">
                      <a16:creationId xmlns:a16="http://schemas.microsoft.com/office/drawing/2014/main" id="{F8B43211-4077-4F12-8E3D-6DF78850843F}"/>
                    </a:ext>
                  </a:extLst>
                </p:cNvPr>
                <p:cNvGrpSpPr/>
                <p:nvPr userDrawn="1"/>
              </p:nvGrpSpPr>
              <p:grpSpPr>
                <a:xfrm>
                  <a:off x="-2866744" y="827071"/>
                  <a:ext cx="168701" cy="132575"/>
                  <a:chOff x="-2866744" y="827071"/>
                  <a:chExt cx="168701" cy="132575"/>
                </a:xfrm>
              </p:grpSpPr>
              <p:cxnSp>
                <p:nvCxnSpPr>
                  <p:cNvPr id="282" name="Rechte verbindingslijn 281">
                    <a:extLst>
                      <a:ext uri="{FF2B5EF4-FFF2-40B4-BE49-F238E27FC236}">
                        <a16:creationId xmlns:a16="http://schemas.microsoft.com/office/drawing/2014/main" id="{320C0E40-0D11-4D0A-A8BB-B054BB801E5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3" name="Rechte verbindingslijn 282">
                    <a:extLst>
                      <a:ext uri="{FF2B5EF4-FFF2-40B4-BE49-F238E27FC236}">
                        <a16:creationId xmlns:a16="http://schemas.microsoft.com/office/drawing/2014/main" id="{1AC9163B-ABED-4FDB-A242-20E5A9A242B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0D99FCE2-9589-48D4-AC73-9012FF29C60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537BCD37-AD33-480C-9D9E-4FF740BA491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D473F44F-045C-4471-B9BB-E4C44DAFF3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1" name="Pijl: rechts 280">
                  <a:extLst>
                    <a:ext uri="{FF2B5EF4-FFF2-40B4-BE49-F238E27FC236}">
                      <a16:creationId xmlns:a16="http://schemas.microsoft.com/office/drawing/2014/main" id="{E97D5505-0381-4676-8732-889DABC76E6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70" name="Groep 269">
                <a:extLst>
                  <a:ext uri="{FF2B5EF4-FFF2-40B4-BE49-F238E27FC236}">
                    <a16:creationId xmlns:a16="http://schemas.microsoft.com/office/drawing/2014/main" id="{3CA4492A-8CB2-44B4-B815-955828092F15}"/>
                  </a:ext>
                </a:extLst>
              </p:cNvPr>
              <p:cNvGrpSpPr/>
              <p:nvPr userDrawn="1"/>
            </p:nvGrpSpPr>
            <p:grpSpPr>
              <a:xfrm>
                <a:off x="-2916763" y="460171"/>
                <a:ext cx="268738" cy="248381"/>
                <a:chOff x="-2916763" y="460171"/>
                <a:chExt cx="268738" cy="248381"/>
              </a:xfrm>
            </p:grpSpPr>
            <p:sp>
              <p:nvSpPr>
                <p:cNvPr id="271" name="Rechthoek 270">
                  <a:extLst>
                    <a:ext uri="{FF2B5EF4-FFF2-40B4-BE49-F238E27FC236}">
                      <a16:creationId xmlns:a16="http://schemas.microsoft.com/office/drawing/2014/main" id="{DC183B13-4AF7-4316-AF99-B4192FCE211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BFDE78E4-39DC-4A1B-96D6-20CD954FDDA5}"/>
                    </a:ext>
                  </a:extLst>
                </p:cNvPr>
                <p:cNvGrpSpPr/>
                <p:nvPr userDrawn="1"/>
              </p:nvGrpSpPr>
              <p:grpSpPr>
                <a:xfrm>
                  <a:off x="-2866744" y="518074"/>
                  <a:ext cx="168701" cy="132575"/>
                  <a:chOff x="-2866744" y="518074"/>
                  <a:chExt cx="168701" cy="132575"/>
                </a:xfrm>
              </p:grpSpPr>
              <p:cxnSp>
                <p:nvCxnSpPr>
                  <p:cNvPr id="274" name="Rechte verbindingslijn 273">
                    <a:extLst>
                      <a:ext uri="{FF2B5EF4-FFF2-40B4-BE49-F238E27FC236}">
                        <a16:creationId xmlns:a16="http://schemas.microsoft.com/office/drawing/2014/main" id="{94DE6974-D085-4F3D-A71F-073879DC2E7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41577003-330B-4A42-A715-4B02062926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76" name="Rechte verbindingslijn 275">
                    <a:extLst>
                      <a:ext uri="{FF2B5EF4-FFF2-40B4-BE49-F238E27FC236}">
                        <a16:creationId xmlns:a16="http://schemas.microsoft.com/office/drawing/2014/main" id="{BA4D674E-8839-404A-B3CF-39EAC03B22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77" name="Rechte verbindingslijn 276">
                    <a:extLst>
                      <a:ext uri="{FF2B5EF4-FFF2-40B4-BE49-F238E27FC236}">
                        <a16:creationId xmlns:a16="http://schemas.microsoft.com/office/drawing/2014/main" id="{A477438E-FDB7-47CB-B1DD-64DE7230BD7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78" name="Rechte verbindingslijn 277">
                    <a:extLst>
                      <a:ext uri="{FF2B5EF4-FFF2-40B4-BE49-F238E27FC236}">
                        <a16:creationId xmlns:a16="http://schemas.microsoft.com/office/drawing/2014/main" id="{6FCF0444-24B4-4A96-BD48-0D7DE558429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3" name="Pijl: rechts 272">
                  <a:extLst>
                    <a:ext uri="{FF2B5EF4-FFF2-40B4-BE49-F238E27FC236}">
                      <a16:creationId xmlns:a16="http://schemas.microsoft.com/office/drawing/2014/main" id="{69BECEE5-70E1-41B8-AFDF-5AFD203BFF4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sp>
        <p:nvSpPr>
          <p:cNvPr id="2" name="Tijdelijke aanduiding voor dianummer 1">
            <a:extLst>
              <a:ext uri="{FF2B5EF4-FFF2-40B4-BE49-F238E27FC236}">
                <a16:creationId xmlns:a16="http://schemas.microsoft.com/office/drawing/2014/main" id="{ACE931DC-F4A8-4049-26AB-893CF1C0ED31}"/>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304" name="Picture Placeholder 2">
            <a:extLst>
              <a:ext uri="{FF2B5EF4-FFF2-40B4-BE49-F238E27FC236}">
                <a16:creationId xmlns:a16="http://schemas.microsoft.com/office/drawing/2014/main" id="{4439E8FC-3014-1224-290E-456390048F7F}"/>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62991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74" name="INSTRUCTION">
            <a:extLst>
              <a:ext uri="{FF2B5EF4-FFF2-40B4-BE49-F238E27FC236}">
                <a16:creationId xmlns:a16="http://schemas.microsoft.com/office/drawing/2014/main" id="{1C6681C5-EDCB-43BD-B158-63A6919D133A}"/>
              </a:ext>
            </a:extLst>
          </p:cNvPr>
          <p:cNvGrpSpPr/>
          <p:nvPr userDrawn="1"/>
        </p:nvGrpSpPr>
        <p:grpSpPr>
          <a:xfrm>
            <a:off x="-3786437" y="-12068"/>
            <a:ext cx="3693386" cy="6705423"/>
            <a:chOff x="-3786437" y="-12068"/>
            <a:chExt cx="3693386" cy="6705423"/>
          </a:xfrm>
        </p:grpSpPr>
        <p:grpSp>
          <p:nvGrpSpPr>
            <p:cNvPr id="75" name="Groep 74">
              <a:extLst>
                <a:ext uri="{FF2B5EF4-FFF2-40B4-BE49-F238E27FC236}">
                  <a16:creationId xmlns:a16="http://schemas.microsoft.com/office/drawing/2014/main" id="{82F2C5E8-9BD1-4FFF-BCC4-65210AFEB8EE}"/>
                </a:ext>
              </a:extLst>
            </p:cNvPr>
            <p:cNvGrpSpPr/>
            <p:nvPr userDrawn="1"/>
          </p:nvGrpSpPr>
          <p:grpSpPr>
            <a:xfrm>
              <a:off x="-3784148" y="-12068"/>
              <a:ext cx="3592800" cy="3238700"/>
              <a:chOff x="-3784148" y="-12068"/>
              <a:chExt cx="3592800" cy="3238700"/>
            </a:xfrm>
          </p:grpSpPr>
          <p:sp>
            <p:nvSpPr>
              <p:cNvPr id="147" name="Rechthoek 146">
                <a:extLst>
                  <a:ext uri="{FF2B5EF4-FFF2-40B4-BE49-F238E27FC236}">
                    <a16:creationId xmlns:a16="http://schemas.microsoft.com/office/drawing/2014/main" id="{C0EE57A0-388E-467B-BC4F-93CFCE84A022}"/>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Table</a:t>
                </a:r>
              </a:p>
            </p:txBody>
          </p:sp>
          <p:sp>
            <p:nvSpPr>
              <p:cNvPr id="148" name="Ovaal 147">
                <a:extLst>
                  <a:ext uri="{FF2B5EF4-FFF2-40B4-BE49-F238E27FC236}">
                    <a16:creationId xmlns:a16="http://schemas.microsoft.com/office/drawing/2014/main" id="{1D58A3FF-51BB-48F3-B2BF-C6F2AB24E82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9" name="Rechthoek 148">
                <a:extLst>
                  <a:ext uri="{FF2B5EF4-FFF2-40B4-BE49-F238E27FC236}">
                    <a16:creationId xmlns:a16="http://schemas.microsoft.com/office/drawing/2014/main" id="{E70F66A9-08E0-4BB1-A804-83FD1472BA14}"/>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50" name="Groep 149">
                <a:extLst>
                  <a:ext uri="{FF2B5EF4-FFF2-40B4-BE49-F238E27FC236}">
                    <a16:creationId xmlns:a16="http://schemas.microsoft.com/office/drawing/2014/main" id="{5AA3B2D5-24D3-4A25-A0B7-B7AF4991B7CA}"/>
                  </a:ext>
                </a:extLst>
              </p:cNvPr>
              <p:cNvGrpSpPr/>
              <p:nvPr userDrawn="1"/>
            </p:nvGrpSpPr>
            <p:grpSpPr>
              <a:xfrm>
                <a:off x="-3312582" y="1060763"/>
                <a:ext cx="576000" cy="246597"/>
                <a:chOff x="-3312582" y="1060763"/>
                <a:chExt cx="576000" cy="246597"/>
              </a:xfrm>
            </p:grpSpPr>
            <p:sp>
              <p:nvSpPr>
                <p:cNvPr id="169" name="Rechthoek 168">
                  <a:extLst>
                    <a:ext uri="{FF2B5EF4-FFF2-40B4-BE49-F238E27FC236}">
                      <a16:creationId xmlns:a16="http://schemas.microsoft.com/office/drawing/2014/main" id="{EECBBBFB-0D3A-46DC-B718-DDF389E4578A}"/>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70" name="Rechthoek 169">
                  <a:extLst>
                    <a:ext uri="{FF2B5EF4-FFF2-40B4-BE49-F238E27FC236}">
                      <a16:creationId xmlns:a16="http://schemas.microsoft.com/office/drawing/2014/main" id="{0AFA8D8B-98A9-4DC8-9748-C473B99029B6}"/>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1" name="Ovaal 150">
                <a:extLst>
                  <a:ext uri="{FF2B5EF4-FFF2-40B4-BE49-F238E27FC236}">
                    <a16:creationId xmlns:a16="http://schemas.microsoft.com/office/drawing/2014/main" id="{16A2913A-5EBD-4D1B-B745-5BE91866182F}"/>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2" name="Rechthoek 151">
                <a:extLst>
                  <a:ext uri="{FF2B5EF4-FFF2-40B4-BE49-F238E27FC236}">
                    <a16:creationId xmlns:a16="http://schemas.microsoft.com/office/drawing/2014/main" id="{CAD09499-0A9C-4BA7-9241-BF1BCD114F6B}"/>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‘Shading’</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‘Draw borders’ </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153" name="Groep 152">
                <a:extLst>
                  <a:ext uri="{FF2B5EF4-FFF2-40B4-BE49-F238E27FC236}">
                    <a16:creationId xmlns:a16="http://schemas.microsoft.com/office/drawing/2014/main" id="{AB98F1AC-E6EE-4D47-8653-1F5BD30C1AF2}"/>
                  </a:ext>
                </a:extLst>
              </p:cNvPr>
              <p:cNvGrpSpPr/>
              <p:nvPr userDrawn="1"/>
            </p:nvGrpSpPr>
            <p:grpSpPr>
              <a:xfrm>
                <a:off x="-3314820" y="2412753"/>
                <a:ext cx="1026864" cy="628849"/>
                <a:chOff x="-3314820" y="2412753"/>
                <a:chExt cx="1026864" cy="628849"/>
              </a:xfrm>
            </p:grpSpPr>
            <p:sp>
              <p:nvSpPr>
                <p:cNvPr id="154" name="Rechthoek 153">
                  <a:extLst>
                    <a:ext uri="{FF2B5EF4-FFF2-40B4-BE49-F238E27FC236}">
                      <a16:creationId xmlns:a16="http://schemas.microsoft.com/office/drawing/2014/main" id="{D93C5EE3-FD5D-433C-8219-EFC600DF4B29}"/>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46FC83CF-C963-4711-8992-72D2179453E5}"/>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E9BAD70A-5188-464F-BB31-936754618A2E}"/>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Shading</a:t>
                  </a:r>
                </a:p>
              </p:txBody>
            </p:sp>
            <p:sp>
              <p:nvSpPr>
                <p:cNvPr id="157" name="Vrije vorm: vorm 156">
                  <a:extLst>
                    <a:ext uri="{FF2B5EF4-FFF2-40B4-BE49-F238E27FC236}">
                      <a16:creationId xmlns:a16="http://schemas.microsoft.com/office/drawing/2014/main" id="{760DBBFF-5178-43AC-A584-58F508D3159A}"/>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8" name="Groep 157">
                  <a:extLst>
                    <a:ext uri="{FF2B5EF4-FFF2-40B4-BE49-F238E27FC236}">
                      <a16:creationId xmlns:a16="http://schemas.microsoft.com/office/drawing/2014/main" id="{59435723-6A27-47F9-BA0E-95F7436EF4E6}"/>
                    </a:ext>
                  </a:extLst>
                </p:cNvPr>
                <p:cNvGrpSpPr/>
                <p:nvPr userDrawn="1"/>
              </p:nvGrpSpPr>
              <p:grpSpPr>
                <a:xfrm>
                  <a:off x="-3243855" y="2463212"/>
                  <a:ext cx="157453" cy="147831"/>
                  <a:chOff x="-899320" y="3037554"/>
                  <a:chExt cx="175977" cy="165227"/>
                </a:xfrm>
              </p:grpSpPr>
              <p:sp>
                <p:nvSpPr>
                  <p:cNvPr id="166" name="Vrije vorm: vorm 165">
                    <a:extLst>
                      <a:ext uri="{FF2B5EF4-FFF2-40B4-BE49-F238E27FC236}">
                        <a16:creationId xmlns:a16="http://schemas.microsoft.com/office/drawing/2014/main" id="{006AECA9-CB2B-4649-A746-9AE38182DA80}"/>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dirty="0">
                      <a:ln>
                        <a:noFill/>
                      </a:ln>
                      <a:solidFill>
                        <a:prstClr val="black"/>
                      </a:solidFill>
                      <a:effectLst/>
                      <a:uLnTx/>
                      <a:uFillTx/>
                      <a:latin typeface="Segoe UI Light"/>
                      <a:ea typeface="+mn-ea"/>
                      <a:cs typeface="+mn-cs"/>
                    </a:endParaRPr>
                  </a:p>
                </p:txBody>
              </p:sp>
              <p:sp>
                <p:nvSpPr>
                  <p:cNvPr id="167" name="Rechthoek: afgeronde hoeken 166">
                    <a:extLst>
                      <a:ext uri="{FF2B5EF4-FFF2-40B4-BE49-F238E27FC236}">
                        <a16:creationId xmlns:a16="http://schemas.microsoft.com/office/drawing/2014/main" id="{5A55DFCA-6753-4ADA-ADD2-1D858D6A516A}"/>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8" name="Vrije vorm: vorm 167">
                    <a:extLst>
                      <a:ext uri="{FF2B5EF4-FFF2-40B4-BE49-F238E27FC236}">
                        <a16:creationId xmlns:a16="http://schemas.microsoft.com/office/drawing/2014/main" id="{2180B8B7-F381-4E9B-9B96-F9D2A240001C}"/>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59" name="Gelijkbenige driehoek 158">
                  <a:extLst>
                    <a:ext uri="{FF2B5EF4-FFF2-40B4-BE49-F238E27FC236}">
                      <a16:creationId xmlns:a16="http://schemas.microsoft.com/office/drawing/2014/main" id="{B60FF4DE-DA5A-4E62-BE49-467CD72DDA64}"/>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160" name="Tekstvak 159">
                  <a:extLst>
                    <a:ext uri="{FF2B5EF4-FFF2-40B4-BE49-F238E27FC236}">
                      <a16:creationId xmlns:a16="http://schemas.microsoft.com/office/drawing/2014/main" id="{240645B9-B3F1-4F8C-909E-84703672A20A}"/>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Borders</a:t>
                  </a:r>
                </a:p>
              </p:txBody>
            </p:sp>
            <p:sp>
              <p:nvSpPr>
                <p:cNvPr id="161" name="Gelijkbenige driehoek 160">
                  <a:extLst>
                    <a:ext uri="{FF2B5EF4-FFF2-40B4-BE49-F238E27FC236}">
                      <a16:creationId xmlns:a16="http://schemas.microsoft.com/office/drawing/2014/main" id="{167A0AE4-1A6B-4DBE-957C-8CD038C0FA02}"/>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grpSp>
              <p:nvGrpSpPr>
                <p:cNvPr id="162" name="Groep 161">
                  <a:extLst>
                    <a:ext uri="{FF2B5EF4-FFF2-40B4-BE49-F238E27FC236}">
                      <a16:creationId xmlns:a16="http://schemas.microsoft.com/office/drawing/2014/main" id="{792EC929-96C7-429F-94B1-3B9C6276BFCE}"/>
                    </a:ext>
                  </a:extLst>
                </p:cNvPr>
                <p:cNvGrpSpPr/>
                <p:nvPr userDrawn="1"/>
              </p:nvGrpSpPr>
              <p:grpSpPr>
                <a:xfrm>
                  <a:off x="-3250409" y="2732592"/>
                  <a:ext cx="164055" cy="164055"/>
                  <a:chOff x="-3258612" y="2724389"/>
                  <a:chExt cx="180460" cy="180460"/>
                </a:xfrm>
              </p:grpSpPr>
              <p:sp>
                <p:nvSpPr>
                  <p:cNvPr id="163" name="Rechthoek 162">
                    <a:extLst>
                      <a:ext uri="{FF2B5EF4-FFF2-40B4-BE49-F238E27FC236}">
                        <a16:creationId xmlns:a16="http://schemas.microsoft.com/office/drawing/2014/main" id="{A139EC07-8D90-4880-ABE5-0241AC6F67F6}"/>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cxnSp>
                <p:nvCxnSpPr>
                  <p:cNvPr id="164" name="Rechte verbindingslijn 163">
                    <a:extLst>
                      <a:ext uri="{FF2B5EF4-FFF2-40B4-BE49-F238E27FC236}">
                        <a16:creationId xmlns:a16="http://schemas.microsoft.com/office/drawing/2014/main" id="{EF64434F-F355-4262-865E-FEF2FAD7B15A}"/>
                      </a:ext>
                    </a:extLst>
                  </p:cNvPr>
                  <p:cNvCxnSpPr>
                    <a:stCxn id="163" idx="0"/>
                    <a:endCxn id="163"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5" name="Rechte verbindingslijn 164">
                    <a:extLst>
                      <a:ext uri="{FF2B5EF4-FFF2-40B4-BE49-F238E27FC236}">
                        <a16:creationId xmlns:a16="http://schemas.microsoft.com/office/drawing/2014/main" id="{0979C070-7912-4107-945F-FFA5C87C2EDB}"/>
                      </a:ext>
                    </a:extLst>
                  </p:cNvPr>
                  <p:cNvCxnSpPr>
                    <a:stCxn id="163" idx="1"/>
                    <a:endCxn id="163"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76" name="Groep 75">
              <a:extLst>
                <a:ext uri="{FF2B5EF4-FFF2-40B4-BE49-F238E27FC236}">
                  <a16:creationId xmlns:a16="http://schemas.microsoft.com/office/drawing/2014/main" id="{0718C795-1AFA-4F51-8D23-5AD1051116C3}"/>
                </a:ext>
              </a:extLst>
            </p:cNvPr>
            <p:cNvGrpSpPr/>
            <p:nvPr userDrawn="1"/>
          </p:nvGrpSpPr>
          <p:grpSpPr>
            <a:xfrm>
              <a:off x="-3786437" y="3410167"/>
              <a:ext cx="3693386" cy="3283188"/>
              <a:chOff x="-3786437" y="3410167"/>
              <a:chExt cx="3693386" cy="3283188"/>
            </a:xfrm>
          </p:grpSpPr>
          <p:sp>
            <p:nvSpPr>
              <p:cNvPr id="77" name="Rechthoek 76">
                <a:extLst>
                  <a:ext uri="{FF2B5EF4-FFF2-40B4-BE49-F238E27FC236}">
                    <a16:creationId xmlns:a16="http://schemas.microsoft.com/office/drawing/2014/main" id="{CEE25B18-F368-4A6C-ACE0-B0572306BF9A}"/>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table</a:t>
                </a:r>
              </a:p>
            </p:txBody>
          </p:sp>
          <p:sp>
            <p:nvSpPr>
              <p:cNvPr id="78" name="Ovaal 77">
                <a:extLst>
                  <a:ext uri="{FF2B5EF4-FFF2-40B4-BE49-F238E27FC236}">
                    <a16:creationId xmlns:a16="http://schemas.microsoft.com/office/drawing/2014/main" id="{35B5F4CB-3C54-4AB1-871C-3A3EAD7963BD}"/>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9" name="Rechthoek 78">
                <a:extLst>
                  <a:ext uri="{FF2B5EF4-FFF2-40B4-BE49-F238E27FC236}">
                    <a16:creationId xmlns:a16="http://schemas.microsoft.com/office/drawing/2014/main" id="{29B2146B-883A-4DAF-B31D-1D78F3005703}"/>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‘Layout’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0" name="Rechthoek 79">
                <a:extLst>
                  <a:ext uri="{FF2B5EF4-FFF2-40B4-BE49-F238E27FC236}">
                    <a16:creationId xmlns:a16="http://schemas.microsoft.com/office/drawing/2014/main" id="{81D3C7C0-D123-4BBF-8E31-DDB8C4EB84D1}"/>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1" name="ICOON_info">
                <a:extLst>
                  <a:ext uri="{FF2B5EF4-FFF2-40B4-BE49-F238E27FC236}">
                    <a16:creationId xmlns:a16="http://schemas.microsoft.com/office/drawing/2014/main" id="{0DBA6417-659E-470D-9FDF-044D680E43E2}"/>
                  </a:ext>
                </a:extLst>
              </p:cNvPr>
              <p:cNvGrpSpPr/>
              <p:nvPr userDrawn="1"/>
            </p:nvGrpSpPr>
            <p:grpSpPr>
              <a:xfrm>
                <a:off x="-376736" y="5729337"/>
                <a:ext cx="283685" cy="283685"/>
                <a:chOff x="-510741" y="5913713"/>
                <a:chExt cx="267555" cy="267555"/>
              </a:xfrm>
            </p:grpSpPr>
            <p:sp>
              <p:nvSpPr>
                <p:cNvPr id="145" name="Ovaal 144">
                  <a:extLst>
                    <a:ext uri="{FF2B5EF4-FFF2-40B4-BE49-F238E27FC236}">
                      <a16:creationId xmlns:a16="http://schemas.microsoft.com/office/drawing/2014/main" id="{196FC1F1-3D85-4C0C-808F-28EDD510E14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48EA90F5-B0D7-4C1E-A7A6-4FF949BD0BC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2" name="Groep 81">
                <a:extLst>
                  <a:ext uri="{FF2B5EF4-FFF2-40B4-BE49-F238E27FC236}">
                    <a16:creationId xmlns:a16="http://schemas.microsoft.com/office/drawing/2014/main" id="{C1CCA78F-EE0A-4F0D-9649-83BC2B0AE914}"/>
                  </a:ext>
                </a:extLst>
              </p:cNvPr>
              <p:cNvGrpSpPr/>
              <p:nvPr userDrawn="1"/>
            </p:nvGrpSpPr>
            <p:grpSpPr>
              <a:xfrm>
                <a:off x="-938434" y="6002732"/>
                <a:ext cx="627798" cy="576693"/>
                <a:chOff x="-938434" y="4570310"/>
                <a:chExt cx="627798" cy="576693"/>
              </a:xfrm>
            </p:grpSpPr>
            <p:grpSp>
              <p:nvGrpSpPr>
                <p:cNvPr id="140" name="Inspireren">
                  <a:extLst>
                    <a:ext uri="{FF2B5EF4-FFF2-40B4-BE49-F238E27FC236}">
                      <a16:creationId xmlns:a16="http://schemas.microsoft.com/office/drawing/2014/main" id="{4616151B-DA7A-48B9-9D5C-556FA04B1BED}"/>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DB470523-E079-4C8A-AE57-04AED3DA28C2}"/>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090A6E58-B9E3-4454-BE31-695F4497913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E08116AA-6AC4-4308-A2E0-DE03C01841BF}"/>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21090214-5D49-44AC-8FF3-8BAF909857F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83" name="Ovaal 82">
                <a:extLst>
                  <a:ext uri="{FF2B5EF4-FFF2-40B4-BE49-F238E27FC236}">
                    <a16:creationId xmlns:a16="http://schemas.microsoft.com/office/drawing/2014/main" id="{C70CB30C-38E4-4B75-A318-97B0208F6460}"/>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4" name="Rechthoek 83">
                <a:extLst>
                  <a:ext uri="{FF2B5EF4-FFF2-40B4-BE49-F238E27FC236}">
                    <a16:creationId xmlns:a16="http://schemas.microsoft.com/office/drawing/2014/main" id="{B9B61E27-B942-49FC-99A8-C5ACAB84470D}"/>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85" name="Groep 84">
                <a:extLst>
                  <a:ext uri="{FF2B5EF4-FFF2-40B4-BE49-F238E27FC236}">
                    <a16:creationId xmlns:a16="http://schemas.microsoft.com/office/drawing/2014/main" id="{0CC53D82-19FF-472A-9D8A-CBA061111682}"/>
                  </a:ext>
                </a:extLst>
              </p:cNvPr>
              <p:cNvGrpSpPr/>
              <p:nvPr userDrawn="1"/>
            </p:nvGrpSpPr>
            <p:grpSpPr>
              <a:xfrm>
                <a:off x="-3415313" y="4996916"/>
                <a:ext cx="3013682" cy="673634"/>
                <a:chOff x="-3415313" y="4996916"/>
                <a:chExt cx="3013682" cy="673634"/>
              </a:xfrm>
            </p:grpSpPr>
            <p:grpSp>
              <p:nvGrpSpPr>
                <p:cNvPr id="86" name="Groep 85">
                  <a:extLst>
                    <a:ext uri="{FF2B5EF4-FFF2-40B4-BE49-F238E27FC236}">
                      <a16:creationId xmlns:a16="http://schemas.microsoft.com/office/drawing/2014/main" id="{194BC82F-53F0-4386-A38F-4787FB93DD2D}"/>
                    </a:ext>
                  </a:extLst>
                </p:cNvPr>
                <p:cNvGrpSpPr/>
                <p:nvPr userDrawn="1"/>
              </p:nvGrpSpPr>
              <p:grpSpPr>
                <a:xfrm>
                  <a:off x="-3415313" y="5041534"/>
                  <a:ext cx="761481" cy="529523"/>
                  <a:chOff x="-3492543" y="5041534"/>
                  <a:chExt cx="761481" cy="529523"/>
                </a:xfrm>
              </p:grpSpPr>
              <p:grpSp>
                <p:nvGrpSpPr>
                  <p:cNvPr id="131" name="Groep 130">
                    <a:extLst>
                      <a:ext uri="{FF2B5EF4-FFF2-40B4-BE49-F238E27FC236}">
                        <a16:creationId xmlns:a16="http://schemas.microsoft.com/office/drawing/2014/main" id="{4434C265-09A0-4EB3-9933-8CCCA059CBDD}"/>
                      </a:ext>
                    </a:extLst>
                  </p:cNvPr>
                  <p:cNvGrpSpPr/>
                  <p:nvPr userDrawn="1"/>
                </p:nvGrpSpPr>
                <p:grpSpPr>
                  <a:xfrm>
                    <a:off x="-3307743" y="5041534"/>
                    <a:ext cx="485596" cy="437045"/>
                    <a:chOff x="-3307743" y="4999319"/>
                    <a:chExt cx="644991" cy="580504"/>
                  </a:xfrm>
                </p:grpSpPr>
                <p:grpSp>
                  <p:nvGrpSpPr>
                    <p:cNvPr id="133" name="Groep 132">
                      <a:extLst>
                        <a:ext uri="{FF2B5EF4-FFF2-40B4-BE49-F238E27FC236}">
                          <a16:creationId xmlns:a16="http://schemas.microsoft.com/office/drawing/2014/main" id="{BBD4E8E0-84B2-4BB7-8DE4-9ACAA197E1E2}"/>
                        </a:ext>
                      </a:extLst>
                    </p:cNvPr>
                    <p:cNvGrpSpPr/>
                    <p:nvPr userDrawn="1"/>
                  </p:nvGrpSpPr>
                  <p:grpSpPr>
                    <a:xfrm>
                      <a:off x="-3307743" y="4999319"/>
                      <a:ext cx="516835" cy="439373"/>
                      <a:chOff x="-3307743" y="4999319"/>
                      <a:chExt cx="516835" cy="439373"/>
                    </a:xfrm>
                  </p:grpSpPr>
                  <p:cxnSp>
                    <p:nvCxnSpPr>
                      <p:cNvPr id="135" name="Rechte verbindingslijn 134">
                        <a:extLst>
                          <a:ext uri="{FF2B5EF4-FFF2-40B4-BE49-F238E27FC236}">
                            <a16:creationId xmlns:a16="http://schemas.microsoft.com/office/drawing/2014/main" id="{25E119E8-E8A6-46C2-AFD8-C3E5C9476FF2}"/>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135">
                        <a:extLst>
                          <a:ext uri="{FF2B5EF4-FFF2-40B4-BE49-F238E27FC236}">
                            <a16:creationId xmlns:a16="http://schemas.microsoft.com/office/drawing/2014/main" id="{BB990A07-3ADB-48A9-A486-C90986A7FF7D}"/>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AD172024-69D7-4887-8BCE-323854ACCD46}"/>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1F0D450D-F5AF-4D9B-A02A-00FC17893890}"/>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9" name="Rechthoek 138">
                        <a:extLst>
                          <a:ext uri="{FF2B5EF4-FFF2-40B4-BE49-F238E27FC236}">
                            <a16:creationId xmlns:a16="http://schemas.microsoft.com/office/drawing/2014/main" id="{EB7840D3-E106-4D1A-B45F-0B62E52D2E4B}"/>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34" name="Vrije vorm: vorm 133">
                      <a:extLst>
                        <a:ext uri="{FF2B5EF4-FFF2-40B4-BE49-F238E27FC236}">
                          <a16:creationId xmlns:a16="http://schemas.microsoft.com/office/drawing/2014/main" id="{4FDF703D-36CA-423F-A4B8-F4511EC8FFE7}"/>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dirty="0"/>
                    </a:p>
                  </p:txBody>
                </p:sp>
              </p:grpSp>
              <p:sp>
                <p:nvSpPr>
                  <p:cNvPr id="132" name="Tekstvak 131">
                    <a:extLst>
                      <a:ext uri="{FF2B5EF4-FFF2-40B4-BE49-F238E27FC236}">
                        <a16:creationId xmlns:a16="http://schemas.microsoft.com/office/drawing/2014/main" id="{2C20E977-215D-4AE5-9C4F-FA4DB0B21CE7}"/>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87" name="Groep 86">
                  <a:extLst>
                    <a:ext uri="{FF2B5EF4-FFF2-40B4-BE49-F238E27FC236}">
                      <a16:creationId xmlns:a16="http://schemas.microsoft.com/office/drawing/2014/main" id="{85543181-A66F-4017-902C-B89D3357A63F}"/>
                    </a:ext>
                  </a:extLst>
                </p:cNvPr>
                <p:cNvGrpSpPr/>
                <p:nvPr userDrawn="1"/>
              </p:nvGrpSpPr>
              <p:grpSpPr>
                <a:xfrm>
                  <a:off x="-2582156" y="4996916"/>
                  <a:ext cx="572112" cy="673634"/>
                  <a:chOff x="-2709168" y="4996916"/>
                  <a:chExt cx="572112" cy="673634"/>
                </a:xfrm>
              </p:grpSpPr>
              <p:grpSp>
                <p:nvGrpSpPr>
                  <p:cNvPr id="121" name="Groep 120">
                    <a:extLst>
                      <a:ext uri="{FF2B5EF4-FFF2-40B4-BE49-F238E27FC236}">
                        <a16:creationId xmlns:a16="http://schemas.microsoft.com/office/drawing/2014/main" id="{CE0D2C84-CA0A-4762-A683-EA1188933729}"/>
                      </a:ext>
                    </a:extLst>
                  </p:cNvPr>
                  <p:cNvGrpSpPr/>
                  <p:nvPr userDrawn="1"/>
                </p:nvGrpSpPr>
                <p:grpSpPr>
                  <a:xfrm>
                    <a:off x="-2609993" y="4996916"/>
                    <a:ext cx="389111" cy="375410"/>
                    <a:chOff x="-2542178" y="4940055"/>
                    <a:chExt cx="516835" cy="498637"/>
                  </a:xfrm>
                </p:grpSpPr>
                <p:sp>
                  <p:nvSpPr>
                    <p:cNvPr id="123" name="Rechthoek 122">
                      <a:extLst>
                        <a:ext uri="{FF2B5EF4-FFF2-40B4-BE49-F238E27FC236}">
                          <a16:creationId xmlns:a16="http://schemas.microsoft.com/office/drawing/2014/main" id="{38971C65-3DFD-403F-81FE-F7D93BA522AF}"/>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24" name="Groep 123">
                      <a:extLst>
                        <a:ext uri="{FF2B5EF4-FFF2-40B4-BE49-F238E27FC236}">
                          <a16:creationId xmlns:a16="http://schemas.microsoft.com/office/drawing/2014/main" id="{ACDB9235-008F-409E-8D81-838D6CE3281A}"/>
                        </a:ext>
                      </a:extLst>
                    </p:cNvPr>
                    <p:cNvGrpSpPr/>
                    <p:nvPr userDrawn="1"/>
                  </p:nvGrpSpPr>
                  <p:grpSpPr>
                    <a:xfrm>
                      <a:off x="-2542178" y="4999319"/>
                      <a:ext cx="516835" cy="439373"/>
                      <a:chOff x="-3307743" y="4999319"/>
                      <a:chExt cx="516835" cy="439373"/>
                    </a:xfrm>
                  </p:grpSpPr>
                  <p:cxnSp>
                    <p:nvCxnSpPr>
                      <p:cNvPr id="126" name="Rechte verbindingslijn 125">
                        <a:extLst>
                          <a:ext uri="{FF2B5EF4-FFF2-40B4-BE49-F238E27FC236}">
                            <a16:creationId xmlns:a16="http://schemas.microsoft.com/office/drawing/2014/main" id="{840D5E95-07A5-4E1B-9B68-AA9E462DC3C8}"/>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2DA9C959-5E45-4FD4-A5E0-EC36C1DC24D3}"/>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B394CDEA-65EC-4485-872F-5F653E69009E}"/>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9169909F-2963-43F9-ADBA-C636B7BDF38B}"/>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0" name="Rechthoek 129">
                        <a:extLst>
                          <a:ext uri="{FF2B5EF4-FFF2-40B4-BE49-F238E27FC236}">
                            <a16:creationId xmlns:a16="http://schemas.microsoft.com/office/drawing/2014/main" id="{4A89A4B0-8873-47FC-927E-50E15DE0CCEC}"/>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25" name="Pijl: rechts 124">
                      <a:extLst>
                        <a:ext uri="{FF2B5EF4-FFF2-40B4-BE49-F238E27FC236}">
                          <a16:creationId xmlns:a16="http://schemas.microsoft.com/office/drawing/2014/main" id="{B8C04EA2-FF38-4374-90F3-D601B12CEFE3}"/>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22" name="Tekstvak 121">
                    <a:extLst>
                      <a:ext uri="{FF2B5EF4-FFF2-40B4-BE49-F238E27FC236}">
                        <a16:creationId xmlns:a16="http://schemas.microsoft.com/office/drawing/2014/main" id="{D10630A1-8186-4FC0-828E-9A03A2895429}"/>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88" name="Groep 87">
                  <a:extLst>
                    <a:ext uri="{FF2B5EF4-FFF2-40B4-BE49-F238E27FC236}">
                      <a16:creationId xmlns:a16="http://schemas.microsoft.com/office/drawing/2014/main" id="{68666BBB-0636-4147-A495-10429F9C28E4}"/>
                    </a:ext>
                  </a:extLst>
                </p:cNvPr>
                <p:cNvGrpSpPr/>
                <p:nvPr userDrawn="1"/>
              </p:nvGrpSpPr>
              <p:grpSpPr>
                <a:xfrm>
                  <a:off x="-2036147" y="5039725"/>
                  <a:ext cx="572112" cy="630825"/>
                  <a:chOff x="-2099568" y="5039725"/>
                  <a:chExt cx="572112" cy="630825"/>
                </a:xfrm>
              </p:grpSpPr>
              <p:grpSp>
                <p:nvGrpSpPr>
                  <p:cNvPr id="111" name="Groep 110">
                    <a:extLst>
                      <a:ext uri="{FF2B5EF4-FFF2-40B4-BE49-F238E27FC236}">
                        <a16:creationId xmlns:a16="http://schemas.microsoft.com/office/drawing/2014/main" id="{10188785-8DA7-41DB-9150-5E736C8B0385}"/>
                      </a:ext>
                    </a:extLst>
                  </p:cNvPr>
                  <p:cNvGrpSpPr/>
                  <p:nvPr userDrawn="1"/>
                </p:nvGrpSpPr>
                <p:grpSpPr>
                  <a:xfrm rot="10800000">
                    <a:off x="-2004261" y="5039725"/>
                    <a:ext cx="389111" cy="375410"/>
                    <a:chOff x="-2542178" y="4940055"/>
                    <a:chExt cx="516835" cy="498637"/>
                  </a:xfrm>
                </p:grpSpPr>
                <p:sp>
                  <p:nvSpPr>
                    <p:cNvPr id="113" name="Rechthoek 112">
                      <a:extLst>
                        <a:ext uri="{FF2B5EF4-FFF2-40B4-BE49-F238E27FC236}">
                          <a16:creationId xmlns:a16="http://schemas.microsoft.com/office/drawing/2014/main" id="{4C145080-6F9D-4C4F-8BF1-0AD1EB17FC88}"/>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14" name="Groep 113">
                      <a:extLst>
                        <a:ext uri="{FF2B5EF4-FFF2-40B4-BE49-F238E27FC236}">
                          <a16:creationId xmlns:a16="http://schemas.microsoft.com/office/drawing/2014/main" id="{5FCE7A56-E7E0-4009-AA79-9D518AC0BD4A}"/>
                        </a:ext>
                      </a:extLst>
                    </p:cNvPr>
                    <p:cNvGrpSpPr/>
                    <p:nvPr userDrawn="1"/>
                  </p:nvGrpSpPr>
                  <p:grpSpPr>
                    <a:xfrm>
                      <a:off x="-2542178" y="4999319"/>
                      <a:ext cx="516835" cy="439373"/>
                      <a:chOff x="-3307743" y="4999319"/>
                      <a:chExt cx="516835" cy="439373"/>
                    </a:xfrm>
                  </p:grpSpPr>
                  <p:cxnSp>
                    <p:nvCxnSpPr>
                      <p:cNvPr id="116" name="Rechte verbindingslijn 115">
                        <a:extLst>
                          <a:ext uri="{FF2B5EF4-FFF2-40B4-BE49-F238E27FC236}">
                            <a16:creationId xmlns:a16="http://schemas.microsoft.com/office/drawing/2014/main" id="{E99FC7AA-8E09-4AF5-BAE4-460773416888}"/>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7979E758-7D10-449D-B641-D32EC7A13E89}"/>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65F69E1E-EA52-4CBC-B829-35DA2842B387}"/>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15DD431E-F6D6-4EE6-8B39-6DCC835227C4}"/>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20" name="Rechthoek 119">
                        <a:extLst>
                          <a:ext uri="{FF2B5EF4-FFF2-40B4-BE49-F238E27FC236}">
                            <a16:creationId xmlns:a16="http://schemas.microsoft.com/office/drawing/2014/main" id="{CC5046F0-8A38-4A86-8AE5-E79440B8BA8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15" name="Pijl: rechts 114">
                      <a:extLst>
                        <a:ext uri="{FF2B5EF4-FFF2-40B4-BE49-F238E27FC236}">
                          <a16:creationId xmlns:a16="http://schemas.microsoft.com/office/drawing/2014/main" id="{5F3539A1-0108-47A2-A9F7-75E5E6D0C748}"/>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12" name="Tekstvak 111">
                    <a:extLst>
                      <a:ext uri="{FF2B5EF4-FFF2-40B4-BE49-F238E27FC236}">
                        <a16:creationId xmlns:a16="http://schemas.microsoft.com/office/drawing/2014/main" id="{67B8D73D-77C1-47DC-BDCA-93F88BD9BD69}"/>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89" name="Groep 88">
                  <a:extLst>
                    <a:ext uri="{FF2B5EF4-FFF2-40B4-BE49-F238E27FC236}">
                      <a16:creationId xmlns:a16="http://schemas.microsoft.com/office/drawing/2014/main" id="{51B1C30B-3DD4-4DA0-B443-10C930C50317}"/>
                    </a:ext>
                  </a:extLst>
                </p:cNvPr>
                <p:cNvGrpSpPr/>
                <p:nvPr userDrawn="1"/>
              </p:nvGrpSpPr>
              <p:grpSpPr>
                <a:xfrm>
                  <a:off x="-1497156" y="5039725"/>
                  <a:ext cx="572112" cy="630825"/>
                  <a:chOff x="-1501387" y="5039725"/>
                  <a:chExt cx="572112" cy="630825"/>
                </a:xfrm>
              </p:grpSpPr>
              <p:grpSp>
                <p:nvGrpSpPr>
                  <p:cNvPr id="101" name="Groep 100">
                    <a:extLst>
                      <a:ext uri="{FF2B5EF4-FFF2-40B4-BE49-F238E27FC236}">
                        <a16:creationId xmlns:a16="http://schemas.microsoft.com/office/drawing/2014/main" id="{9C0A09B7-EBE1-44BF-B452-2EA86FDB67AF}"/>
                      </a:ext>
                    </a:extLst>
                  </p:cNvPr>
                  <p:cNvGrpSpPr/>
                  <p:nvPr userDrawn="1"/>
                </p:nvGrpSpPr>
                <p:grpSpPr>
                  <a:xfrm rot="10800000">
                    <a:off x="-1453772" y="5039725"/>
                    <a:ext cx="426738" cy="332849"/>
                    <a:chOff x="-2542179" y="4996586"/>
                    <a:chExt cx="566814" cy="442106"/>
                  </a:xfrm>
                </p:grpSpPr>
                <p:sp>
                  <p:nvSpPr>
                    <p:cNvPr id="103" name="Rechthoek 102">
                      <a:extLst>
                        <a:ext uri="{FF2B5EF4-FFF2-40B4-BE49-F238E27FC236}">
                          <a16:creationId xmlns:a16="http://schemas.microsoft.com/office/drawing/2014/main" id="{F00E73A7-A5A3-4483-849D-A2412D8AB982}"/>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04" name="Groep 103">
                      <a:extLst>
                        <a:ext uri="{FF2B5EF4-FFF2-40B4-BE49-F238E27FC236}">
                          <a16:creationId xmlns:a16="http://schemas.microsoft.com/office/drawing/2014/main" id="{292D1EE1-8BDB-43ED-8CE7-A8856C0FBD75}"/>
                        </a:ext>
                      </a:extLst>
                    </p:cNvPr>
                    <p:cNvGrpSpPr/>
                    <p:nvPr userDrawn="1"/>
                  </p:nvGrpSpPr>
                  <p:grpSpPr>
                    <a:xfrm>
                      <a:off x="-2542179" y="4996586"/>
                      <a:ext cx="516836" cy="442106"/>
                      <a:chOff x="-3307744" y="4996586"/>
                      <a:chExt cx="516836" cy="442106"/>
                    </a:xfrm>
                  </p:grpSpPr>
                  <p:cxnSp>
                    <p:nvCxnSpPr>
                      <p:cNvPr id="106" name="Rechte verbindingslijn 105">
                        <a:extLst>
                          <a:ext uri="{FF2B5EF4-FFF2-40B4-BE49-F238E27FC236}">
                            <a16:creationId xmlns:a16="http://schemas.microsoft.com/office/drawing/2014/main" id="{857D3D32-E613-4581-92C8-84781B2B1B89}"/>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02080B1F-D9EC-4C87-AC27-9399C5D0FFB7}"/>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8FA21E25-71F0-44B4-9ACD-344AD5337C01}"/>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FCE1EDBE-AAAE-4BCA-AC42-90FFFDBD8FC4}"/>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10" name="Rechthoek 109">
                        <a:extLst>
                          <a:ext uri="{FF2B5EF4-FFF2-40B4-BE49-F238E27FC236}">
                            <a16:creationId xmlns:a16="http://schemas.microsoft.com/office/drawing/2014/main" id="{E7F4F0D5-C2A4-408D-8661-C03887E49C8B}"/>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05" name="Pijl: rechts 104">
                      <a:extLst>
                        <a:ext uri="{FF2B5EF4-FFF2-40B4-BE49-F238E27FC236}">
                          <a16:creationId xmlns:a16="http://schemas.microsoft.com/office/drawing/2014/main" id="{FF5D4D7D-52FD-4EE8-BF1E-3D2C41BCC525}"/>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2" name="Tekstvak 101">
                    <a:extLst>
                      <a:ext uri="{FF2B5EF4-FFF2-40B4-BE49-F238E27FC236}">
                        <a16:creationId xmlns:a16="http://schemas.microsoft.com/office/drawing/2014/main" id="{22711D36-DA6A-4B1E-BA80-D456278BC8D4}"/>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90" name="Groep 89">
                  <a:extLst>
                    <a:ext uri="{FF2B5EF4-FFF2-40B4-BE49-F238E27FC236}">
                      <a16:creationId xmlns:a16="http://schemas.microsoft.com/office/drawing/2014/main" id="{A0A4A656-F013-43BB-BC90-97CA63772064}"/>
                    </a:ext>
                  </a:extLst>
                </p:cNvPr>
                <p:cNvGrpSpPr/>
                <p:nvPr userDrawn="1"/>
              </p:nvGrpSpPr>
              <p:grpSpPr>
                <a:xfrm>
                  <a:off x="-973743" y="5039725"/>
                  <a:ext cx="572112" cy="630825"/>
                  <a:chOff x="-961551" y="5039725"/>
                  <a:chExt cx="572112" cy="630825"/>
                </a:xfrm>
              </p:grpSpPr>
              <p:grpSp>
                <p:nvGrpSpPr>
                  <p:cNvPr id="91" name="Groep 90">
                    <a:extLst>
                      <a:ext uri="{FF2B5EF4-FFF2-40B4-BE49-F238E27FC236}">
                        <a16:creationId xmlns:a16="http://schemas.microsoft.com/office/drawing/2014/main" id="{FD9648C3-93D5-4E07-B345-A12A84EF9BD2}"/>
                      </a:ext>
                    </a:extLst>
                  </p:cNvPr>
                  <p:cNvGrpSpPr/>
                  <p:nvPr userDrawn="1"/>
                </p:nvGrpSpPr>
                <p:grpSpPr>
                  <a:xfrm rot="10800000" flipH="1">
                    <a:off x="-868825" y="5039725"/>
                    <a:ext cx="426738" cy="332849"/>
                    <a:chOff x="-2542179" y="4996586"/>
                    <a:chExt cx="566814" cy="442106"/>
                  </a:xfrm>
                </p:grpSpPr>
                <p:sp>
                  <p:nvSpPr>
                    <p:cNvPr id="93" name="Rechthoek 92">
                      <a:extLst>
                        <a:ext uri="{FF2B5EF4-FFF2-40B4-BE49-F238E27FC236}">
                          <a16:creationId xmlns:a16="http://schemas.microsoft.com/office/drawing/2014/main" id="{FDBE1356-CAF9-47F4-8C42-3761D019BA72}"/>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94" name="Groep 93">
                      <a:extLst>
                        <a:ext uri="{FF2B5EF4-FFF2-40B4-BE49-F238E27FC236}">
                          <a16:creationId xmlns:a16="http://schemas.microsoft.com/office/drawing/2014/main" id="{D1D65D0D-E1FF-4B16-927D-1009B8F4103A}"/>
                        </a:ext>
                      </a:extLst>
                    </p:cNvPr>
                    <p:cNvGrpSpPr/>
                    <p:nvPr userDrawn="1"/>
                  </p:nvGrpSpPr>
                  <p:grpSpPr>
                    <a:xfrm>
                      <a:off x="-2542179" y="4996586"/>
                      <a:ext cx="516836" cy="442106"/>
                      <a:chOff x="-3307744" y="4996586"/>
                      <a:chExt cx="516836" cy="442106"/>
                    </a:xfrm>
                  </p:grpSpPr>
                  <p:cxnSp>
                    <p:nvCxnSpPr>
                      <p:cNvPr id="96" name="Rechte verbindingslijn 95">
                        <a:extLst>
                          <a:ext uri="{FF2B5EF4-FFF2-40B4-BE49-F238E27FC236}">
                            <a16:creationId xmlns:a16="http://schemas.microsoft.com/office/drawing/2014/main" id="{FA25B53B-A4BC-4601-9775-1AEB6DAE2964}"/>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7" name="Rechte verbindingslijn 96">
                        <a:extLst>
                          <a:ext uri="{FF2B5EF4-FFF2-40B4-BE49-F238E27FC236}">
                            <a16:creationId xmlns:a16="http://schemas.microsoft.com/office/drawing/2014/main" id="{905F8083-E1F8-4734-A378-85538E7F7DF3}"/>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82C7BD8E-0124-4B7B-B580-918FF882B1BE}"/>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F58815EB-E9AB-41E1-AAEA-4249D74109A3}"/>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00" name="Rechthoek 99">
                        <a:extLst>
                          <a:ext uri="{FF2B5EF4-FFF2-40B4-BE49-F238E27FC236}">
                            <a16:creationId xmlns:a16="http://schemas.microsoft.com/office/drawing/2014/main" id="{B6387C86-3310-458F-9ECD-570B0DC2B2E4}"/>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95" name="Pijl: rechts 94">
                      <a:extLst>
                        <a:ext uri="{FF2B5EF4-FFF2-40B4-BE49-F238E27FC236}">
                          <a16:creationId xmlns:a16="http://schemas.microsoft.com/office/drawing/2014/main" id="{C1C11E37-144C-4F92-871E-FD893588A380}"/>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92" name="Tekstvak 91">
                    <a:extLst>
                      <a:ext uri="{FF2B5EF4-FFF2-40B4-BE49-F238E27FC236}">
                        <a16:creationId xmlns:a16="http://schemas.microsoft.com/office/drawing/2014/main" id="{9297A21C-B6DF-45E1-BC79-D9B5F6315872}"/>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Table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6" name="table">
            <a:extLst>
              <a:ext uri="{FF2B5EF4-FFF2-40B4-BE49-F238E27FC236}">
                <a16:creationId xmlns:a16="http://schemas.microsoft.com/office/drawing/2014/main" id="{809D6A5A-0546-4B7B-9F1B-FB04BD103C4D}"/>
              </a:ext>
            </a:extLst>
          </p:cNvPr>
          <p:cNvSpPr>
            <a:spLocks noGrp="1"/>
          </p:cNvSpPr>
          <p:nvPr>
            <p:ph type="tbl" sz="quarter" idx="17" hasCustomPrompt="1"/>
          </p:nvPr>
        </p:nvSpPr>
        <p:spPr>
          <a:xfrm>
            <a:off x="958848" y="1484313"/>
            <a:ext cx="10273153" cy="4727575"/>
          </a:xfrm>
        </p:spPr>
        <p:txBody>
          <a:bodyPr bIns="108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table</a:t>
            </a:r>
          </a:p>
        </p:txBody>
      </p:sp>
      <p:sp>
        <p:nvSpPr>
          <p:cNvPr id="3" name="Titel 2">
            <a:extLst>
              <a:ext uri="{FF2B5EF4-FFF2-40B4-BE49-F238E27FC236}">
                <a16:creationId xmlns:a16="http://schemas.microsoft.com/office/drawing/2014/main" id="{64395EE1-B864-4022-A2B1-18D1F663FE8E}"/>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9" name="INSTRUCTION">
            <a:extLst>
              <a:ext uri="{FF2B5EF4-FFF2-40B4-BE49-F238E27FC236}">
                <a16:creationId xmlns:a16="http://schemas.microsoft.com/office/drawing/2014/main" id="{D03C62DE-4465-4CB8-9BD3-2E326F7B226D}"/>
              </a:ext>
            </a:extLst>
          </p:cNvPr>
          <p:cNvGrpSpPr/>
          <p:nvPr userDrawn="1"/>
        </p:nvGrpSpPr>
        <p:grpSpPr>
          <a:xfrm>
            <a:off x="12377595" y="0"/>
            <a:ext cx="3693114" cy="6594665"/>
            <a:chOff x="-3786165" y="0"/>
            <a:chExt cx="3693114" cy="6594665"/>
          </a:xfrm>
        </p:grpSpPr>
        <p:sp>
          <p:nvSpPr>
            <p:cNvPr id="10" name="Rechthoek 9">
              <a:extLst>
                <a:ext uri="{FF2B5EF4-FFF2-40B4-BE49-F238E27FC236}">
                  <a16:creationId xmlns:a16="http://schemas.microsoft.com/office/drawing/2014/main" id="{3FC58430-54FD-45FB-82E0-9C87E1EC32AE}"/>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1" name="Ovaal 10">
              <a:extLst>
                <a:ext uri="{FF2B5EF4-FFF2-40B4-BE49-F238E27FC236}">
                  <a16:creationId xmlns:a16="http://schemas.microsoft.com/office/drawing/2014/main" id="{D481526A-3398-4DFD-BDDB-2CA306E8D96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 name="Rechthoek 12">
              <a:extLst>
                <a:ext uri="{FF2B5EF4-FFF2-40B4-BE49-F238E27FC236}">
                  <a16:creationId xmlns:a16="http://schemas.microsoft.com/office/drawing/2014/main" id="{53255001-5115-426F-84CE-ED70F6DE3F0A}"/>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 name="Groep 13">
              <a:extLst>
                <a:ext uri="{FF2B5EF4-FFF2-40B4-BE49-F238E27FC236}">
                  <a16:creationId xmlns:a16="http://schemas.microsoft.com/office/drawing/2014/main" id="{8D645169-6BB6-426C-9C6F-CCC47AF9A517}"/>
                </a:ext>
              </a:extLst>
            </p:cNvPr>
            <p:cNvGrpSpPr/>
            <p:nvPr userDrawn="1"/>
          </p:nvGrpSpPr>
          <p:grpSpPr>
            <a:xfrm>
              <a:off x="-3316179" y="1231351"/>
              <a:ext cx="294789" cy="318834"/>
              <a:chOff x="14466489" y="1001522"/>
              <a:chExt cx="290627" cy="314333"/>
            </a:xfrm>
          </p:grpSpPr>
          <p:sp>
            <p:nvSpPr>
              <p:cNvPr id="68" name="Rechthoek 67">
                <a:extLst>
                  <a:ext uri="{FF2B5EF4-FFF2-40B4-BE49-F238E27FC236}">
                    <a16:creationId xmlns:a16="http://schemas.microsoft.com/office/drawing/2014/main" id="{10F1E4CD-5B97-42CF-8012-EC3E17DB23B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9" name="Ovaal 68">
                <a:extLst>
                  <a:ext uri="{FF2B5EF4-FFF2-40B4-BE49-F238E27FC236}">
                    <a16:creationId xmlns:a16="http://schemas.microsoft.com/office/drawing/2014/main" id="{51D1E9BD-CC72-4806-A30C-54194306B8DB}"/>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70" name="Vrije vorm: vorm 69">
                <a:extLst>
                  <a:ext uri="{FF2B5EF4-FFF2-40B4-BE49-F238E27FC236}">
                    <a16:creationId xmlns:a16="http://schemas.microsoft.com/office/drawing/2014/main" id="{7290043D-365B-4FFF-A623-2A7B41BBECC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71" name="Rechthoek: afgeronde hoeken 70">
                <a:extLst>
                  <a:ext uri="{FF2B5EF4-FFF2-40B4-BE49-F238E27FC236}">
                    <a16:creationId xmlns:a16="http://schemas.microsoft.com/office/drawing/2014/main" id="{F80421FD-1DED-4E48-896E-BBB5CC3DCB2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72" name="Rechte verbindingslijn 71">
                <a:extLst>
                  <a:ext uri="{FF2B5EF4-FFF2-40B4-BE49-F238E27FC236}">
                    <a16:creationId xmlns:a16="http://schemas.microsoft.com/office/drawing/2014/main" id="{0A5B04DC-47F1-4BAB-8A3A-E0E08409819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Rechte verbindingslijn 72">
                <a:extLst>
                  <a:ext uri="{FF2B5EF4-FFF2-40B4-BE49-F238E27FC236}">
                    <a16:creationId xmlns:a16="http://schemas.microsoft.com/office/drawing/2014/main" id="{A3976F66-27C5-4777-82D3-9CA173BE36E0}"/>
                  </a:ext>
                </a:extLst>
              </p:cNvPr>
              <p:cNvCxnSpPr>
                <a:cxnSpLocks/>
                <a:stCxn id="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 name="Ovaal 14">
              <a:extLst>
                <a:ext uri="{FF2B5EF4-FFF2-40B4-BE49-F238E27FC236}">
                  <a16:creationId xmlns:a16="http://schemas.microsoft.com/office/drawing/2014/main" id="{E11946FC-3B2A-4979-A701-09FD595D7B1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78EB7D1E-C63E-42C9-9272-635CEBCE83A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 name="Groep 16">
              <a:extLst>
                <a:ext uri="{FF2B5EF4-FFF2-40B4-BE49-F238E27FC236}">
                  <a16:creationId xmlns:a16="http://schemas.microsoft.com/office/drawing/2014/main" id="{79BAED51-D31D-440A-ADCC-DCE842D71EF4}"/>
                </a:ext>
              </a:extLst>
            </p:cNvPr>
            <p:cNvGrpSpPr/>
            <p:nvPr userDrawn="1"/>
          </p:nvGrpSpPr>
          <p:grpSpPr>
            <a:xfrm>
              <a:off x="-3311319" y="2164285"/>
              <a:ext cx="825500" cy="209550"/>
              <a:chOff x="13504624" y="2482850"/>
              <a:chExt cx="825500" cy="209550"/>
            </a:xfrm>
          </p:grpSpPr>
          <p:sp>
            <p:nvSpPr>
              <p:cNvPr id="65" name="Rechthoek 64">
                <a:extLst>
                  <a:ext uri="{FF2B5EF4-FFF2-40B4-BE49-F238E27FC236}">
                    <a16:creationId xmlns:a16="http://schemas.microsoft.com/office/drawing/2014/main" id="{784CF307-B3C1-4733-AAF7-5A271CAAA18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66" name="Rechte verbindingslijn 65">
                <a:extLst>
                  <a:ext uri="{FF2B5EF4-FFF2-40B4-BE49-F238E27FC236}">
                    <a16:creationId xmlns:a16="http://schemas.microsoft.com/office/drawing/2014/main" id="{AD9508B8-5934-4B8F-B0E7-FE92B4E36AA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7" name="Gelijkbenige driehoek 66">
                <a:extLst>
                  <a:ext uri="{FF2B5EF4-FFF2-40B4-BE49-F238E27FC236}">
                    <a16:creationId xmlns:a16="http://schemas.microsoft.com/office/drawing/2014/main" id="{016E1DBA-25BD-45C3-A63C-6926BEE461A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8" name="Ovaal 17">
              <a:extLst>
                <a:ext uri="{FF2B5EF4-FFF2-40B4-BE49-F238E27FC236}">
                  <a16:creationId xmlns:a16="http://schemas.microsoft.com/office/drawing/2014/main" id="{C7DAE230-E687-4D36-987E-B99B13261E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 name="Rechthoek 18">
              <a:extLst>
                <a:ext uri="{FF2B5EF4-FFF2-40B4-BE49-F238E27FC236}">
                  <a16:creationId xmlns:a16="http://schemas.microsoft.com/office/drawing/2014/main" id="{5569F7DE-D554-4F97-AF75-DD3AFF7047BB}"/>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20" name="Groep 19">
              <a:extLst>
                <a:ext uri="{FF2B5EF4-FFF2-40B4-BE49-F238E27FC236}">
                  <a16:creationId xmlns:a16="http://schemas.microsoft.com/office/drawing/2014/main" id="{93765594-D15B-4972-9EBA-63C57A535BE4}"/>
                </a:ext>
              </a:extLst>
            </p:cNvPr>
            <p:cNvGrpSpPr/>
            <p:nvPr userDrawn="1"/>
          </p:nvGrpSpPr>
          <p:grpSpPr>
            <a:xfrm>
              <a:off x="-3441613" y="3457758"/>
              <a:ext cx="622283" cy="612920"/>
              <a:chOff x="12617641" y="3403239"/>
              <a:chExt cx="752963" cy="741634"/>
            </a:xfrm>
          </p:grpSpPr>
          <p:grpSp>
            <p:nvGrpSpPr>
              <p:cNvPr id="49" name="Groep 48">
                <a:extLst>
                  <a:ext uri="{FF2B5EF4-FFF2-40B4-BE49-F238E27FC236}">
                    <a16:creationId xmlns:a16="http://schemas.microsoft.com/office/drawing/2014/main" id="{B3560AD8-C330-4100-9594-061C1DAD07F8}"/>
                  </a:ext>
                </a:extLst>
              </p:cNvPr>
              <p:cNvGrpSpPr/>
              <p:nvPr userDrawn="1"/>
            </p:nvGrpSpPr>
            <p:grpSpPr>
              <a:xfrm>
                <a:off x="12771530" y="3403239"/>
                <a:ext cx="467176" cy="448491"/>
                <a:chOff x="12782157" y="3403239"/>
                <a:chExt cx="467176" cy="448491"/>
              </a:xfrm>
            </p:grpSpPr>
            <p:grpSp>
              <p:nvGrpSpPr>
                <p:cNvPr id="52" name="Groep 51">
                  <a:extLst>
                    <a:ext uri="{FF2B5EF4-FFF2-40B4-BE49-F238E27FC236}">
                      <a16:creationId xmlns:a16="http://schemas.microsoft.com/office/drawing/2014/main" id="{A9CADACC-1D14-48D9-8B73-30D05D920410}"/>
                    </a:ext>
                  </a:extLst>
                </p:cNvPr>
                <p:cNvGrpSpPr/>
                <p:nvPr userDrawn="1"/>
              </p:nvGrpSpPr>
              <p:grpSpPr>
                <a:xfrm>
                  <a:off x="12782157" y="3403239"/>
                  <a:ext cx="412976" cy="396132"/>
                  <a:chOff x="13554906" y="3320109"/>
                  <a:chExt cx="443917" cy="425811"/>
                </a:xfrm>
              </p:grpSpPr>
              <p:grpSp>
                <p:nvGrpSpPr>
                  <p:cNvPr id="59" name="Groep 58">
                    <a:extLst>
                      <a:ext uri="{FF2B5EF4-FFF2-40B4-BE49-F238E27FC236}">
                        <a16:creationId xmlns:a16="http://schemas.microsoft.com/office/drawing/2014/main" id="{429C0111-C289-4B58-866A-373D8777341A}"/>
                      </a:ext>
                    </a:extLst>
                  </p:cNvPr>
                  <p:cNvGrpSpPr/>
                  <p:nvPr userDrawn="1"/>
                </p:nvGrpSpPr>
                <p:grpSpPr>
                  <a:xfrm>
                    <a:off x="13554906" y="3320109"/>
                    <a:ext cx="443917" cy="425811"/>
                    <a:chOff x="12909684" y="1276143"/>
                    <a:chExt cx="443917" cy="425811"/>
                  </a:xfrm>
                </p:grpSpPr>
                <p:sp>
                  <p:nvSpPr>
                    <p:cNvPr id="62" name="Rechthoek 61">
                      <a:extLst>
                        <a:ext uri="{FF2B5EF4-FFF2-40B4-BE49-F238E27FC236}">
                          <a16:creationId xmlns:a16="http://schemas.microsoft.com/office/drawing/2014/main" id="{42A82AAF-0C59-4FD5-B168-01ED8D713E8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3" name="Rechthoek 62">
                      <a:extLst>
                        <a:ext uri="{FF2B5EF4-FFF2-40B4-BE49-F238E27FC236}">
                          <a16:creationId xmlns:a16="http://schemas.microsoft.com/office/drawing/2014/main" id="{440B5545-3ACC-41D4-A51F-97628C39779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4" name="Ovaal 63">
                      <a:extLst>
                        <a:ext uri="{FF2B5EF4-FFF2-40B4-BE49-F238E27FC236}">
                          <a16:creationId xmlns:a16="http://schemas.microsoft.com/office/drawing/2014/main" id="{CBE14630-E468-4FC8-8F92-6B4A7036756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60" name="Afbeelding 59">
                    <a:extLst>
                      <a:ext uri="{FF2B5EF4-FFF2-40B4-BE49-F238E27FC236}">
                        <a16:creationId xmlns:a16="http://schemas.microsoft.com/office/drawing/2014/main" id="{B4FB0712-67A9-4612-BD4B-B1D47D2EB0C7}"/>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61" name="Afbeelding 60">
                    <a:extLst>
                      <a:ext uri="{FF2B5EF4-FFF2-40B4-BE49-F238E27FC236}">
                        <a16:creationId xmlns:a16="http://schemas.microsoft.com/office/drawing/2014/main" id="{1A76AA37-EEDE-4308-A868-312475612AFD}"/>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53" name="Groep 52">
                  <a:extLst>
                    <a:ext uri="{FF2B5EF4-FFF2-40B4-BE49-F238E27FC236}">
                      <a16:creationId xmlns:a16="http://schemas.microsoft.com/office/drawing/2014/main" id="{2EBF1AEA-3BE5-4DB2-9284-624EE3A04B74}"/>
                    </a:ext>
                  </a:extLst>
                </p:cNvPr>
                <p:cNvGrpSpPr/>
                <p:nvPr userDrawn="1"/>
              </p:nvGrpSpPr>
              <p:grpSpPr>
                <a:xfrm>
                  <a:off x="13103513" y="3705268"/>
                  <a:ext cx="145820" cy="146462"/>
                  <a:chOff x="13096169" y="3602278"/>
                  <a:chExt cx="145820" cy="146462"/>
                </a:xfrm>
              </p:grpSpPr>
              <p:sp>
                <p:nvSpPr>
                  <p:cNvPr id="57" name="Rechthoek 56">
                    <a:extLst>
                      <a:ext uri="{FF2B5EF4-FFF2-40B4-BE49-F238E27FC236}">
                        <a16:creationId xmlns:a16="http://schemas.microsoft.com/office/drawing/2014/main" id="{07A1C409-2B84-464D-BAF8-70E91BBE674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8" name="Rechthoek 57">
                    <a:extLst>
                      <a:ext uri="{FF2B5EF4-FFF2-40B4-BE49-F238E27FC236}">
                        <a16:creationId xmlns:a16="http://schemas.microsoft.com/office/drawing/2014/main" id="{6CB386D1-8EAD-4821-A044-C2518976A36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4" name="Groep 53">
                  <a:extLst>
                    <a:ext uri="{FF2B5EF4-FFF2-40B4-BE49-F238E27FC236}">
                      <a16:creationId xmlns:a16="http://schemas.microsoft.com/office/drawing/2014/main" id="{84281257-89A7-4345-BAC4-F721CC8266A3}"/>
                    </a:ext>
                  </a:extLst>
                </p:cNvPr>
                <p:cNvGrpSpPr/>
                <p:nvPr userDrawn="1"/>
              </p:nvGrpSpPr>
              <p:grpSpPr>
                <a:xfrm rot="10800000">
                  <a:off x="13061402" y="3665637"/>
                  <a:ext cx="145820" cy="146462"/>
                  <a:chOff x="13096169" y="3602278"/>
                  <a:chExt cx="145820" cy="146462"/>
                </a:xfrm>
              </p:grpSpPr>
              <p:sp>
                <p:nvSpPr>
                  <p:cNvPr id="55" name="Rechthoek 54">
                    <a:extLst>
                      <a:ext uri="{FF2B5EF4-FFF2-40B4-BE49-F238E27FC236}">
                        <a16:creationId xmlns:a16="http://schemas.microsoft.com/office/drawing/2014/main" id="{CD7EA474-F8C2-42E3-9C08-D4686865455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B2A7E97B-A508-4F47-8F05-95535962CD5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50" name="Rechthoek 49">
                <a:extLst>
                  <a:ext uri="{FF2B5EF4-FFF2-40B4-BE49-F238E27FC236}">
                    <a16:creationId xmlns:a16="http://schemas.microsoft.com/office/drawing/2014/main" id="{CB8ABB3F-BBD6-4F6D-9B61-034E807B054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51" name="Gelijkbenige driehoek 50">
                <a:extLst>
                  <a:ext uri="{FF2B5EF4-FFF2-40B4-BE49-F238E27FC236}">
                    <a16:creationId xmlns:a16="http://schemas.microsoft.com/office/drawing/2014/main" id="{536DF077-FE78-4856-ACCE-90D2CF0A241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21" name="Ovaal 20">
              <a:extLst>
                <a:ext uri="{FF2B5EF4-FFF2-40B4-BE49-F238E27FC236}">
                  <a16:creationId xmlns:a16="http://schemas.microsoft.com/office/drawing/2014/main" id="{88D746A9-2F6D-4AAE-B8C3-E2BF4F2D1D94}"/>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4FBF7860-B949-40B1-B561-2485CF1CB6B6}"/>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 name="Groep 22">
              <a:extLst>
                <a:ext uri="{FF2B5EF4-FFF2-40B4-BE49-F238E27FC236}">
                  <a16:creationId xmlns:a16="http://schemas.microsoft.com/office/drawing/2014/main" id="{448C8BC6-4E66-4261-A03E-B8DFD77754C0}"/>
                </a:ext>
              </a:extLst>
            </p:cNvPr>
            <p:cNvGrpSpPr/>
            <p:nvPr userDrawn="1"/>
          </p:nvGrpSpPr>
          <p:grpSpPr>
            <a:xfrm>
              <a:off x="-3314821" y="5023930"/>
              <a:ext cx="1108877" cy="563933"/>
              <a:chOff x="-3314821" y="3885197"/>
              <a:chExt cx="1108877" cy="563933"/>
            </a:xfrm>
          </p:grpSpPr>
          <p:sp>
            <p:nvSpPr>
              <p:cNvPr id="34" name="Rechthoek 33">
                <a:extLst>
                  <a:ext uri="{FF2B5EF4-FFF2-40B4-BE49-F238E27FC236}">
                    <a16:creationId xmlns:a16="http://schemas.microsoft.com/office/drawing/2014/main" id="{1C446CF4-F41B-4A9C-B30C-B0BDB4E7CD5D}"/>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1EAC2BD6-6C33-43B4-A467-40AE8C08BEB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3F37EAB0-16FA-4B2D-82E1-80A12F5683E8}"/>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7" name="Tekstvak 36">
                <a:extLst>
                  <a:ext uri="{FF2B5EF4-FFF2-40B4-BE49-F238E27FC236}">
                    <a16:creationId xmlns:a16="http://schemas.microsoft.com/office/drawing/2014/main" id="{9D1AE45A-C15C-4047-B62E-1517B69DB40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8" name="Vrije vorm: vorm 37">
                <a:extLst>
                  <a:ext uri="{FF2B5EF4-FFF2-40B4-BE49-F238E27FC236}">
                    <a16:creationId xmlns:a16="http://schemas.microsoft.com/office/drawing/2014/main" id="{09E9C09C-BF08-419F-B959-005B68B72DA3}"/>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59753B6F-7782-4DE5-8440-948FC06B8B35}"/>
                  </a:ext>
                </a:extLst>
              </p:cNvPr>
              <p:cNvGrpSpPr/>
              <p:nvPr userDrawn="1"/>
            </p:nvGrpSpPr>
            <p:grpSpPr>
              <a:xfrm>
                <a:off x="-3254609" y="3946178"/>
                <a:ext cx="184194" cy="143334"/>
                <a:chOff x="6218544" y="2402421"/>
                <a:chExt cx="144156" cy="112178"/>
              </a:xfrm>
            </p:grpSpPr>
            <p:sp>
              <p:nvSpPr>
                <p:cNvPr id="45" name="Rechthoek 44">
                  <a:extLst>
                    <a:ext uri="{FF2B5EF4-FFF2-40B4-BE49-F238E27FC236}">
                      <a16:creationId xmlns:a16="http://schemas.microsoft.com/office/drawing/2014/main" id="{C3E92338-3B00-4E25-A1EA-CDD4CAA9B7A4}"/>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6" name="Rechthoek 47">
                  <a:extLst>
                    <a:ext uri="{FF2B5EF4-FFF2-40B4-BE49-F238E27FC236}">
                      <a16:creationId xmlns:a16="http://schemas.microsoft.com/office/drawing/2014/main" id="{EB20BF5A-7647-481B-91C8-0F06988C877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7" name="Rechthoek 47">
                  <a:extLst>
                    <a:ext uri="{FF2B5EF4-FFF2-40B4-BE49-F238E27FC236}">
                      <a16:creationId xmlns:a16="http://schemas.microsoft.com/office/drawing/2014/main" id="{ECB6C387-D542-4BDB-8471-547552C77E08}"/>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8" name="Koorde 47">
                  <a:extLst>
                    <a:ext uri="{FF2B5EF4-FFF2-40B4-BE49-F238E27FC236}">
                      <a16:creationId xmlns:a16="http://schemas.microsoft.com/office/drawing/2014/main" id="{52BB5FA0-1D6D-4611-AD57-ED628C8E2F9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5E46DC0A-92F0-4F7D-ABB5-E7830BE6E4E9}"/>
                  </a:ext>
                </a:extLst>
              </p:cNvPr>
              <p:cNvGrpSpPr/>
              <p:nvPr userDrawn="1"/>
            </p:nvGrpSpPr>
            <p:grpSpPr>
              <a:xfrm>
                <a:off x="-3254609" y="4199853"/>
                <a:ext cx="184194" cy="124747"/>
                <a:chOff x="6218544" y="2636044"/>
                <a:chExt cx="144156" cy="97631"/>
              </a:xfrm>
            </p:grpSpPr>
            <p:sp>
              <p:nvSpPr>
                <p:cNvPr id="41" name="Rechthoek 40">
                  <a:extLst>
                    <a:ext uri="{FF2B5EF4-FFF2-40B4-BE49-F238E27FC236}">
                      <a16:creationId xmlns:a16="http://schemas.microsoft.com/office/drawing/2014/main" id="{E60CE6BE-6947-4DE6-AFBD-1DDB9568E0CF}"/>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2" name="Rechthoek 41">
                  <a:extLst>
                    <a:ext uri="{FF2B5EF4-FFF2-40B4-BE49-F238E27FC236}">
                      <a16:creationId xmlns:a16="http://schemas.microsoft.com/office/drawing/2014/main" id="{14CEBF05-6764-4151-B52B-6C47F7A38EF3}"/>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3" name="Ovaal 42">
                  <a:extLst>
                    <a:ext uri="{FF2B5EF4-FFF2-40B4-BE49-F238E27FC236}">
                      <a16:creationId xmlns:a16="http://schemas.microsoft.com/office/drawing/2014/main" id="{E1AEEC50-88C3-4D02-99BB-6C43CFC14A3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4" name="Rechthoek 47">
                  <a:extLst>
                    <a:ext uri="{FF2B5EF4-FFF2-40B4-BE49-F238E27FC236}">
                      <a16:creationId xmlns:a16="http://schemas.microsoft.com/office/drawing/2014/main" id="{4B0FC7CE-9FC2-4291-959F-973166C35800}"/>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4" name="Rechthoek 23">
              <a:extLst>
                <a:ext uri="{FF2B5EF4-FFF2-40B4-BE49-F238E27FC236}">
                  <a16:creationId xmlns:a16="http://schemas.microsoft.com/office/drawing/2014/main" id="{360F0D7B-2CCD-4345-9E6C-36A2F17C2BA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5" name="ICOON_info">
              <a:extLst>
                <a:ext uri="{FF2B5EF4-FFF2-40B4-BE49-F238E27FC236}">
                  <a16:creationId xmlns:a16="http://schemas.microsoft.com/office/drawing/2014/main" id="{FC494001-6B1A-419B-A0E2-2349E6C58D10}"/>
                </a:ext>
              </a:extLst>
            </p:cNvPr>
            <p:cNvGrpSpPr/>
            <p:nvPr userDrawn="1"/>
          </p:nvGrpSpPr>
          <p:grpSpPr>
            <a:xfrm>
              <a:off x="-376736" y="5595616"/>
              <a:ext cx="283685" cy="283685"/>
              <a:chOff x="-510741" y="5913713"/>
              <a:chExt cx="267555" cy="267555"/>
            </a:xfrm>
          </p:grpSpPr>
          <p:sp>
            <p:nvSpPr>
              <p:cNvPr id="32" name="Ovaal 31">
                <a:extLst>
                  <a:ext uri="{FF2B5EF4-FFF2-40B4-BE49-F238E27FC236}">
                    <a16:creationId xmlns:a16="http://schemas.microsoft.com/office/drawing/2014/main" id="{E3D96F73-77C9-426E-AB95-22BE430E1C4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FD7D6239-0448-490E-BD8B-19D6259AE32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6" name="Groep 25">
              <a:extLst>
                <a:ext uri="{FF2B5EF4-FFF2-40B4-BE49-F238E27FC236}">
                  <a16:creationId xmlns:a16="http://schemas.microsoft.com/office/drawing/2014/main" id="{8E5DD29F-96EA-4B58-B575-3FBFAF1B5F43}"/>
                </a:ext>
              </a:extLst>
            </p:cNvPr>
            <p:cNvGrpSpPr/>
            <p:nvPr userDrawn="1"/>
          </p:nvGrpSpPr>
          <p:grpSpPr>
            <a:xfrm>
              <a:off x="-938434" y="5904042"/>
              <a:ext cx="627798" cy="576693"/>
              <a:chOff x="-938434" y="4570310"/>
              <a:chExt cx="627798" cy="576693"/>
            </a:xfrm>
          </p:grpSpPr>
          <p:grpSp>
            <p:nvGrpSpPr>
              <p:cNvPr id="27" name="Inspireren">
                <a:extLst>
                  <a:ext uri="{FF2B5EF4-FFF2-40B4-BE49-F238E27FC236}">
                    <a16:creationId xmlns:a16="http://schemas.microsoft.com/office/drawing/2014/main" id="{8C533335-83EA-442E-9E21-C713722A7FF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2BEDDCA5-261C-4E58-9B45-2364A73521D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0" name="Freeform 13">
                  <a:extLst>
                    <a:ext uri="{FF2B5EF4-FFF2-40B4-BE49-F238E27FC236}">
                      <a16:creationId xmlns:a16="http://schemas.microsoft.com/office/drawing/2014/main" id="{20016CEB-4C36-405C-8A5D-A936BA6691E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1" name="Freeform 14">
                  <a:extLst>
                    <a:ext uri="{FF2B5EF4-FFF2-40B4-BE49-F238E27FC236}">
                      <a16:creationId xmlns:a16="http://schemas.microsoft.com/office/drawing/2014/main" id="{7FEF18CE-6ED3-4FB9-BE26-55D69692A794}"/>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8" name="Tekstvak 27">
                <a:extLst>
                  <a:ext uri="{FF2B5EF4-FFF2-40B4-BE49-F238E27FC236}">
                    <a16:creationId xmlns:a16="http://schemas.microsoft.com/office/drawing/2014/main" id="{26408578-F2D1-4918-944E-00917B86971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AF908FCA-4000-A121-0F4A-1BE67233ECD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72" name="Picture Placeholder 2">
            <a:extLst>
              <a:ext uri="{FF2B5EF4-FFF2-40B4-BE49-F238E27FC236}">
                <a16:creationId xmlns:a16="http://schemas.microsoft.com/office/drawing/2014/main" id="{A5FF2AB3-CB63-AB3D-BCF5-7F4E0E425CE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49056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video">
            <a:extLst>
              <a:ext uri="{FF2B5EF4-FFF2-40B4-BE49-F238E27FC236}">
                <a16:creationId xmlns:a16="http://schemas.microsoft.com/office/drawing/2014/main" id="{63ECFC8F-69AF-4460-AF8B-97E3924EA65C}"/>
              </a:ext>
            </a:extLst>
          </p:cNvPr>
          <p:cNvSpPr>
            <a:spLocks noGrp="1"/>
          </p:cNvSpPr>
          <p:nvPr>
            <p:ph type="media" sz="quarter" idx="10" hasCustomPrompt="1"/>
          </p:nvPr>
        </p:nvSpPr>
        <p:spPr>
          <a:xfrm>
            <a:off x="0" y="0"/>
            <a:ext cx="12192000" cy="6858000"/>
          </a:xfrm>
          <a:pattFill prst="smGrid">
            <a:fgClr>
              <a:schemeClr val="bg1">
                <a:lumMod val="65000"/>
              </a:schemeClr>
            </a:fgClr>
            <a:bgClr>
              <a:schemeClr val="bg1">
                <a:lumMod val="75000"/>
              </a:schemeClr>
            </a:bgClr>
          </a:pattFill>
        </p:spPr>
        <p:txBody>
          <a:bodyPr bIns="1080000" anchor="ctr" anchorCtr="0">
            <a:normAutofit/>
          </a:bodyPr>
          <a:lstStyle>
            <a:lvl1pPr marL="0" indent="0" algn="ctr">
              <a:lnSpc>
                <a:spcPct val="100000"/>
              </a:lnSpc>
              <a:spcBef>
                <a:spcPts val="0"/>
              </a:spcBef>
              <a:buNone/>
              <a:defRPr sz="1400" i="1">
                <a:solidFill>
                  <a:schemeClr val="bg1">
                    <a:lumMod val="95000"/>
                  </a:schemeClr>
                </a:solidFill>
              </a:defRPr>
            </a:lvl1pPr>
          </a:lstStyle>
          <a:p>
            <a:r>
              <a:rPr lang="nl-NL" dirty="0"/>
              <a:t>Click on the icon below</a:t>
            </a:r>
            <a:br>
              <a:rPr lang="nl-NL" dirty="0"/>
            </a:br>
            <a:r>
              <a:rPr lang="nl-NL" dirty="0"/>
              <a:t>to insert a video</a:t>
            </a:r>
          </a:p>
        </p:txBody>
      </p:sp>
      <p:sp>
        <p:nvSpPr>
          <p:cNvPr id="9" name="Tijdelijke aanduiding voor tekst 4">
            <a:extLst>
              <a:ext uri="{FF2B5EF4-FFF2-40B4-BE49-F238E27FC236}">
                <a16:creationId xmlns:a16="http://schemas.microsoft.com/office/drawing/2014/main" id="{210D637B-FCB2-43B6-9605-25A963C8E7A9}"/>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2" name="Titel 1">
            <a:extLst>
              <a:ext uri="{FF2B5EF4-FFF2-40B4-BE49-F238E27FC236}">
                <a16:creationId xmlns:a16="http://schemas.microsoft.com/office/drawing/2014/main" id="{A376139C-1DF2-4C76-8072-21A2C1D3FAA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Video</a:t>
            </a:r>
            <a:endParaRPr lang="nl-NL" dirty="0"/>
          </a:p>
        </p:txBody>
      </p:sp>
      <p:grpSp>
        <p:nvGrpSpPr>
          <p:cNvPr id="11" name="INSTRUCTION">
            <a:extLst>
              <a:ext uri="{FF2B5EF4-FFF2-40B4-BE49-F238E27FC236}">
                <a16:creationId xmlns:a16="http://schemas.microsoft.com/office/drawing/2014/main" id="{2CA1B996-E91E-4B95-A851-462F0FAC1698}"/>
              </a:ext>
            </a:extLst>
          </p:cNvPr>
          <p:cNvGrpSpPr/>
          <p:nvPr userDrawn="1"/>
        </p:nvGrpSpPr>
        <p:grpSpPr>
          <a:xfrm>
            <a:off x="-3786165" y="0"/>
            <a:ext cx="3693114" cy="6283084"/>
            <a:chOff x="-3786165" y="0"/>
            <a:chExt cx="3693114" cy="6283084"/>
          </a:xfrm>
        </p:grpSpPr>
        <p:sp>
          <p:nvSpPr>
            <p:cNvPr id="12" name="Rechthoek 11">
              <a:extLst>
                <a:ext uri="{FF2B5EF4-FFF2-40B4-BE49-F238E27FC236}">
                  <a16:creationId xmlns:a16="http://schemas.microsoft.com/office/drawing/2014/main" id="{3CF8B8C1-66DA-4370-B901-4A9FE25DA866}"/>
                </a:ext>
              </a:extLst>
            </p:cNvPr>
            <p:cNvSpPr/>
            <p:nvPr userDrawn="1"/>
          </p:nvSpPr>
          <p:spPr>
            <a:xfrm>
              <a:off x="-3786165" y="0"/>
              <a:ext cx="3593091" cy="563077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Video</a:t>
              </a:r>
            </a:p>
          </p:txBody>
        </p:sp>
        <p:sp>
          <p:nvSpPr>
            <p:cNvPr id="13" name="Ovaal 12">
              <a:extLst>
                <a:ext uri="{FF2B5EF4-FFF2-40B4-BE49-F238E27FC236}">
                  <a16:creationId xmlns:a16="http://schemas.microsoft.com/office/drawing/2014/main" id="{85053F87-DC03-450D-B535-4DA4F83929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928A2E35-365E-4A1D-AA3F-34EDE6DB1B0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 name="Ovaal 14">
              <a:extLst>
                <a:ext uri="{FF2B5EF4-FFF2-40B4-BE49-F238E27FC236}">
                  <a16:creationId xmlns:a16="http://schemas.microsoft.com/office/drawing/2014/main" id="{4450365D-55F0-472E-86D5-D8EC1FE3D65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C24B6149-DECE-4E88-849A-EBA1DBBD6ADE}"/>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 name="Groep 17">
              <a:extLst>
                <a:ext uri="{FF2B5EF4-FFF2-40B4-BE49-F238E27FC236}">
                  <a16:creationId xmlns:a16="http://schemas.microsoft.com/office/drawing/2014/main" id="{63DF51BD-2687-4099-B082-8F4C5B3AB1B2}"/>
                </a:ext>
              </a:extLst>
            </p:cNvPr>
            <p:cNvGrpSpPr/>
            <p:nvPr userDrawn="1"/>
          </p:nvGrpSpPr>
          <p:grpSpPr>
            <a:xfrm>
              <a:off x="-3311319" y="2164285"/>
              <a:ext cx="825500" cy="209550"/>
              <a:chOff x="13504624" y="2482850"/>
              <a:chExt cx="825500" cy="209550"/>
            </a:xfrm>
          </p:grpSpPr>
          <p:sp>
            <p:nvSpPr>
              <p:cNvPr id="69" name="Rechthoek 68">
                <a:extLst>
                  <a:ext uri="{FF2B5EF4-FFF2-40B4-BE49-F238E27FC236}">
                    <a16:creationId xmlns:a16="http://schemas.microsoft.com/office/drawing/2014/main" id="{AE371FFA-CCE2-42ED-A2B5-4424EF994BA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70" name="Rechte verbindingslijn 69">
                <a:extLst>
                  <a:ext uri="{FF2B5EF4-FFF2-40B4-BE49-F238E27FC236}">
                    <a16:creationId xmlns:a16="http://schemas.microsoft.com/office/drawing/2014/main" id="{3C036311-6C3F-4077-8475-EF7B1B33B69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70">
                <a:extLst>
                  <a:ext uri="{FF2B5EF4-FFF2-40B4-BE49-F238E27FC236}">
                    <a16:creationId xmlns:a16="http://schemas.microsoft.com/office/drawing/2014/main" id="{34EB4D88-CEF8-4570-831A-7A1D853B0BF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1962AE21-CF08-4721-8C0C-258BA3F1A57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1B446D0C-A6AF-4497-B1F0-F35C08DF9E7E}"/>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‘Send to back’</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 name="Ovaal 20">
              <a:extLst>
                <a:ext uri="{FF2B5EF4-FFF2-40B4-BE49-F238E27FC236}">
                  <a16:creationId xmlns:a16="http://schemas.microsoft.com/office/drawing/2014/main" id="{987C13D7-62AB-467A-B48A-37611501C638}"/>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275F49E7-577C-4C05-BE2C-B5968BD622A5}"/>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23" name="Groep 22">
              <a:extLst>
                <a:ext uri="{FF2B5EF4-FFF2-40B4-BE49-F238E27FC236}">
                  <a16:creationId xmlns:a16="http://schemas.microsoft.com/office/drawing/2014/main" id="{7CC91714-010D-4DC6-875E-144473E7515C}"/>
                </a:ext>
              </a:extLst>
            </p:cNvPr>
            <p:cNvGrpSpPr/>
            <p:nvPr userDrawn="1"/>
          </p:nvGrpSpPr>
          <p:grpSpPr>
            <a:xfrm>
              <a:off x="-3447286" y="4645990"/>
              <a:ext cx="622283" cy="612919"/>
              <a:chOff x="12617641" y="3403239"/>
              <a:chExt cx="752963" cy="741634"/>
            </a:xfrm>
          </p:grpSpPr>
          <p:grpSp>
            <p:nvGrpSpPr>
              <p:cNvPr id="53" name="Groep 52">
                <a:extLst>
                  <a:ext uri="{FF2B5EF4-FFF2-40B4-BE49-F238E27FC236}">
                    <a16:creationId xmlns:a16="http://schemas.microsoft.com/office/drawing/2014/main" id="{AB90F337-EC8A-4D4E-8783-E1799A9E3391}"/>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C123101B-7C24-463D-AA78-734A1DE1806B}"/>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34841957-CEF8-4856-8B11-1698EBFDCCCF}"/>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1915C293-98C6-4FBC-A5BF-414D4AAADD2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D608B90F-576F-4BAD-9B9E-78529091699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8" name="Ovaal 67">
                      <a:extLst>
                        <a:ext uri="{FF2B5EF4-FFF2-40B4-BE49-F238E27FC236}">
                          <a16:creationId xmlns:a16="http://schemas.microsoft.com/office/drawing/2014/main" id="{0D5A95A3-2BD7-4D4E-9368-A9213391FAB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64" name="Afbeelding 63">
                    <a:extLst>
                      <a:ext uri="{FF2B5EF4-FFF2-40B4-BE49-F238E27FC236}">
                        <a16:creationId xmlns:a16="http://schemas.microsoft.com/office/drawing/2014/main" id="{F7A5B474-775A-4C08-ADBE-A35947E7780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8BD1AE25-548C-49C5-96E3-9200956F1E49}"/>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5D9209A9-20CD-4AEB-9AC3-C33D4332233A}"/>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CDA1CDEB-8ABB-49C0-AC75-3ADC6FBEF70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62" name="Rechthoek 61">
                    <a:extLst>
                      <a:ext uri="{FF2B5EF4-FFF2-40B4-BE49-F238E27FC236}">
                        <a16:creationId xmlns:a16="http://schemas.microsoft.com/office/drawing/2014/main" id="{DA114AE3-6B79-4BC3-928C-2748ED849B1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E084CC4E-3448-42C5-A9DB-C8759E53DE87}"/>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70E93D88-5D7C-431D-A44B-88212B9D382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B68CB282-CCFD-47B1-9339-2DF0099EB77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54" name="Rechthoek 53">
                <a:extLst>
                  <a:ext uri="{FF2B5EF4-FFF2-40B4-BE49-F238E27FC236}">
                    <a16:creationId xmlns:a16="http://schemas.microsoft.com/office/drawing/2014/main" id="{894576DC-AA9F-4588-93C8-965C1DE21C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55" name="Gelijkbenige driehoek 54">
                <a:extLst>
                  <a:ext uri="{FF2B5EF4-FFF2-40B4-BE49-F238E27FC236}">
                    <a16:creationId xmlns:a16="http://schemas.microsoft.com/office/drawing/2014/main" id="{614B040F-A32D-43A5-819D-F1478EB1E4E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02D908F4-9BC8-4F1B-A763-64FEDC6D0A2C}"/>
                </a:ext>
              </a:extLst>
            </p:cNvPr>
            <p:cNvGrpSpPr/>
            <p:nvPr userDrawn="1"/>
          </p:nvGrpSpPr>
          <p:grpSpPr>
            <a:xfrm>
              <a:off x="-3314821" y="2981448"/>
              <a:ext cx="1558053" cy="563933"/>
              <a:chOff x="-3314821" y="2981448"/>
              <a:chExt cx="1558053" cy="563933"/>
            </a:xfrm>
          </p:grpSpPr>
          <p:sp>
            <p:nvSpPr>
              <p:cNvPr id="39" name="Rechthoek 38">
                <a:extLst>
                  <a:ext uri="{FF2B5EF4-FFF2-40B4-BE49-F238E27FC236}">
                    <a16:creationId xmlns:a16="http://schemas.microsoft.com/office/drawing/2014/main" id="{7D0E1305-6215-48E2-970B-E52BF039BEB7}"/>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40" name="Rechthoek 39">
                <a:extLst>
                  <a:ext uri="{FF2B5EF4-FFF2-40B4-BE49-F238E27FC236}">
                    <a16:creationId xmlns:a16="http://schemas.microsoft.com/office/drawing/2014/main" id="{52B8A759-B1AE-498A-8C0D-F5329F0F59FD}"/>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1" name="Tekstvak 40">
                <a:extLst>
                  <a:ext uri="{FF2B5EF4-FFF2-40B4-BE49-F238E27FC236}">
                    <a16:creationId xmlns:a16="http://schemas.microsoft.com/office/drawing/2014/main" id="{B37F2D6B-6547-4216-A1C1-668D030A8126}"/>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Send to front</a:t>
                </a:r>
              </a:p>
            </p:txBody>
          </p:sp>
          <p:sp>
            <p:nvSpPr>
              <p:cNvPr id="42" name="Tekstvak 41">
                <a:extLst>
                  <a:ext uri="{FF2B5EF4-FFF2-40B4-BE49-F238E27FC236}">
                    <a16:creationId xmlns:a16="http://schemas.microsoft.com/office/drawing/2014/main" id="{C563B050-FFD4-43B0-9724-973D9651EF6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Send to back</a:t>
                </a:r>
              </a:p>
            </p:txBody>
          </p:sp>
          <p:sp>
            <p:nvSpPr>
              <p:cNvPr id="43" name="Vrije vorm: vorm 42">
                <a:extLst>
                  <a:ext uri="{FF2B5EF4-FFF2-40B4-BE49-F238E27FC236}">
                    <a16:creationId xmlns:a16="http://schemas.microsoft.com/office/drawing/2014/main" id="{F86F41D5-4EF4-45D6-9164-373074ADD1A7}"/>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44" name="Gelijkbenige driehoek 43">
                <a:extLst>
                  <a:ext uri="{FF2B5EF4-FFF2-40B4-BE49-F238E27FC236}">
                    <a16:creationId xmlns:a16="http://schemas.microsoft.com/office/drawing/2014/main" id="{0726E2B8-A5A1-4625-A882-32CB383B6332}"/>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5" name="Groep 44">
                <a:extLst>
                  <a:ext uri="{FF2B5EF4-FFF2-40B4-BE49-F238E27FC236}">
                    <a16:creationId xmlns:a16="http://schemas.microsoft.com/office/drawing/2014/main" id="{8CB054BD-14A4-4D60-BE41-A24BC6E043C4}"/>
                  </a:ext>
                </a:extLst>
              </p:cNvPr>
              <p:cNvGrpSpPr/>
              <p:nvPr userDrawn="1"/>
            </p:nvGrpSpPr>
            <p:grpSpPr>
              <a:xfrm>
                <a:off x="-3257052" y="3032066"/>
                <a:ext cx="182309" cy="163794"/>
                <a:chOff x="12832541" y="3162395"/>
                <a:chExt cx="219532" cy="197236"/>
              </a:xfrm>
            </p:grpSpPr>
            <p:sp>
              <p:nvSpPr>
                <p:cNvPr id="50" name="Rechthoek 49">
                  <a:extLst>
                    <a:ext uri="{FF2B5EF4-FFF2-40B4-BE49-F238E27FC236}">
                      <a16:creationId xmlns:a16="http://schemas.microsoft.com/office/drawing/2014/main" id="{793F6C8F-A320-48E4-ACBA-B9BE57DD9FA9}"/>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45D6A4DA-7134-460B-98FA-D724C94765C2}"/>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52" name="Rechthoek 51">
                  <a:extLst>
                    <a:ext uri="{FF2B5EF4-FFF2-40B4-BE49-F238E27FC236}">
                      <a16:creationId xmlns:a16="http://schemas.microsoft.com/office/drawing/2014/main" id="{76A805EE-57B8-48AF-9610-6F701731AEF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nvGrpSpPr>
              <p:cNvPr id="46" name="Groep 45">
                <a:extLst>
                  <a:ext uri="{FF2B5EF4-FFF2-40B4-BE49-F238E27FC236}">
                    <a16:creationId xmlns:a16="http://schemas.microsoft.com/office/drawing/2014/main" id="{58567135-72DD-4BDA-8EAF-F57C972AA793}"/>
                  </a:ext>
                </a:extLst>
              </p:cNvPr>
              <p:cNvGrpSpPr/>
              <p:nvPr userDrawn="1"/>
            </p:nvGrpSpPr>
            <p:grpSpPr>
              <a:xfrm>
                <a:off x="-3257053" y="3276580"/>
                <a:ext cx="182309" cy="163794"/>
                <a:chOff x="12832541" y="3162395"/>
                <a:chExt cx="219532" cy="197236"/>
              </a:xfrm>
            </p:grpSpPr>
            <p:sp>
              <p:nvSpPr>
                <p:cNvPr id="47" name="Rechthoek 46">
                  <a:extLst>
                    <a:ext uri="{FF2B5EF4-FFF2-40B4-BE49-F238E27FC236}">
                      <a16:creationId xmlns:a16="http://schemas.microsoft.com/office/drawing/2014/main" id="{55ED13E3-5E82-41A0-853A-21A6E100130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ED355F10-53E5-4471-A255-A53EE38CE928}"/>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13C3E1F7-83D5-46AD-A3F3-C7AF922A5AA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nvGrpSpPr>
            <p:cNvPr id="25" name="Groep 24">
              <a:extLst>
                <a:ext uri="{FF2B5EF4-FFF2-40B4-BE49-F238E27FC236}">
                  <a16:creationId xmlns:a16="http://schemas.microsoft.com/office/drawing/2014/main" id="{DA24101E-B984-4000-A74C-73668CF8B4A0}"/>
                </a:ext>
              </a:extLst>
            </p:cNvPr>
            <p:cNvGrpSpPr/>
            <p:nvPr userDrawn="1"/>
          </p:nvGrpSpPr>
          <p:grpSpPr>
            <a:xfrm>
              <a:off x="-3310781" y="1231352"/>
              <a:ext cx="311450" cy="308977"/>
              <a:chOff x="-3310781" y="1231352"/>
              <a:chExt cx="311450" cy="308977"/>
            </a:xfrm>
          </p:grpSpPr>
          <p:sp>
            <p:nvSpPr>
              <p:cNvPr id="36" name="Rechthoek 35">
                <a:extLst>
                  <a:ext uri="{FF2B5EF4-FFF2-40B4-BE49-F238E27FC236}">
                    <a16:creationId xmlns:a16="http://schemas.microsoft.com/office/drawing/2014/main" id="{5BA863E8-B16D-4686-A5B8-244984219970}"/>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37" name="Vrije vorm 112">
                <a:extLst>
                  <a:ext uri="{FF2B5EF4-FFF2-40B4-BE49-F238E27FC236}">
                    <a16:creationId xmlns:a16="http://schemas.microsoft.com/office/drawing/2014/main" id="{4A319696-6915-4AAA-90B6-0506AADBA108}"/>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38" name="Vrije vorm 113">
                <a:extLst>
                  <a:ext uri="{FF2B5EF4-FFF2-40B4-BE49-F238E27FC236}">
                    <a16:creationId xmlns:a16="http://schemas.microsoft.com/office/drawing/2014/main" id="{0915B3AA-7505-45B2-828D-D1BF0F6AB620}"/>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26" name="Rechthoek 25">
              <a:extLst>
                <a:ext uri="{FF2B5EF4-FFF2-40B4-BE49-F238E27FC236}">
                  <a16:creationId xmlns:a16="http://schemas.microsoft.com/office/drawing/2014/main" id="{5316E3F6-75DA-4565-8C6A-06A60E06D53E}"/>
                </a:ext>
              </a:extLst>
            </p:cNvPr>
            <p:cNvSpPr/>
            <p:nvPr userDrawn="1"/>
          </p:nvSpPr>
          <p:spPr>
            <a:xfrm>
              <a:off x="-3786164" y="545508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7" name="ICOON_info">
              <a:extLst>
                <a:ext uri="{FF2B5EF4-FFF2-40B4-BE49-F238E27FC236}">
                  <a16:creationId xmlns:a16="http://schemas.microsoft.com/office/drawing/2014/main" id="{B17AC05D-BBDE-4086-AEA2-93B202519B95}"/>
                </a:ext>
              </a:extLst>
            </p:cNvPr>
            <p:cNvGrpSpPr/>
            <p:nvPr userDrawn="1"/>
          </p:nvGrpSpPr>
          <p:grpSpPr>
            <a:xfrm>
              <a:off x="-376736" y="5284035"/>
              <a:ext cx="283685" cy="283685"/>
              <a:chOff x="-510741" y="5913713"/>
              <a:chExt cx="267555" cy="267555"/>
            </a:xfrm>
          </p:grpSpPr>
          <p:sp>
            <p:nvSpPr>
              <p:cNvPr id="34" name="Ovaal 33">
                <a:extLst>
                  <a:ext uri="{FF2B5EF4-FFF2-40B4-BE49-F238E27FC236}">
                    <a16:creationId xmlns:a16="http://schemas.microsoft.com/office/drawing/2014/main" id="{5CD96C87-5BD6-4A10-A380-BC556814F27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5" name="Graphic 163" descr="Informatie">
                <a:extLst>
                  <a:ext uri="{FF2B5EF4-FFF2-40B4-BE49-F238E27FC236}">
                    <a16:creationId xmlns:a16="http://schemas.microsoft.com/office/drawing/2014/main" id="{2D453C63-AC30-462B-952D-0E04D5433C3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8" name="Groep 27">
              <a:extLst>
                <a:ext uri="{FF2B5EF4-FFF2-40B4-BE49-F238E27FC236}">
                  <a16:creationId xmlns:a16="http://schemas.microsoft.com/office/drawing/2014/main" id="{751FEDE8-312A-4FEA-B5B2-9D570E41FAA3}"/>
                </a:ext>
              </a:extLst>
            </p:cNvPr>
            <p:cNvGrpSpPr/>
            <p:nvPr userDrawn="1"/>
          </p:nvGrpSpPr>
          <p:grpSpPr>
            <a:xfrm>
              <a:off x="-938434" y="5592461"/>
              <a:ext cx="627798" cy="576693"/>
              <a:chOff x="-938434" y="4570310"/>
              <a:chExt cx="627798" cy="576693"/>
            </a:xfrm>
          </p:grpSpPr>
          <p:grpSp>
            <p:nvGrpSpPr>
              <p:cNvPr id="29" name="Inspireren">
                <a:extLst>
                  <a:ext uri="{FF2B5EF4-FFF2-40B4-BE49-F238E27FC236}">
                    <a16:creationId xmlns:a16="http://schemas.microsoft.com/office/drawing/2014/main" id="{F445FAE3-6D73-4B59-AA74-4BC5368F06D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1" name="Freeform 12">
                  <a:extLst>
                    <a:ext uri="{FF2B5EF4-FFF2-40B4-BE49-F238E27FC236}">
                      <a16:creationId xmlns:a16="http://schemas.microsoft.com/office/drawing/2014/main" id="{C2721368-7585-4AA3-B290-2C61A64E6E9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2" name="Freeform 13">
                  <a:extLst>
                    <a:ext uri="{FF2B5EF4-FFF2-40B4-BE49-F238E27FC236}">
                      <a16:creationId xmlns:a16="http://schemas.microsoft.com/office/drawing/2014/main" id="{6E6289B9-DF02-4915-AB51-AF631629BC5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3" name="Freeform 14">
                  <a:extLst>
                    <a:ext uri="{FF2B5EF4-FFF2-40B4-BE49-F238E27FC236}">
                      <a16:creationId xmlns:a16="http://schemas.microsoft.com/office/drawing/2014/main" id="{B7F312E7-AD10-4DEF-9FCB-BBC1852FC04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0" name="Tekstvak 29">
                <a:extLst>
                  <a:ext uri="{FF2B5EF4-FFF2-40B4-BE49-F238E27FC236}">
                    <a16:creationId xmlns:a16="http://schemas.microsoft.com/office/drawing/2014/main" id="{3B0213C8-3AE4-4022-B29E-8B2CD039260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72" name="INSTRUCTION">
            <a:extLst>
              <a:ext uri="{FF2B5EF4-FFF2-40B4-BE49-F238E27FC236}">
                <a16:creationId xmlns:a16="http://schemas.microsoft.com/office/drawing/2014/main" id="{E95F05A5-6EBC-4A21-B3F2-ADE0704665FC}"/>
              </a:ext>
            </a:extLst>
          </p:cNvPr>
          <p:cNvGrpSpPr/>
          <p:nvPr userDrawn="1"/>
        </p:nvGrpSpPr>
        <p:grpSpPr>
          <a:xfrm>
            <a:off x="12377595" y="0"/>
            <a:ext cx="3693114" cy="6594665"/>
            <a:chOff x="-3786165" y="0"/>
            <a:chExt cx="3693114" cy="6594665"/>
          </a:xfrm>
        </p:grpSpPr>
        <p:sp>
          <p:nvSpPr>
            <p:cNvPr id="73" name="Rechthoek 72">
              <a:extLst>
                <a:ext uri="{FF2B5EF4-FFF2-40B4-BE49-F238E27FC236}">
                  <a16:creationId xmlns:a16="http://schemas.microsoft.com/office/drawing/2014/main" id="{C222030C-7BCA-4750-BA8D-20B30E6B0343}"/>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4" name="Ovaal 73">
              <a:extLst>
                <a:ext uri="{FF2B5EF4-FFF2-40B4-BE49-F238E27FC236}">
                  <a16:creationId xmlns:a16="http://schemas.microsoft.com/office/drawing/2014/main" id="{ACBCD40E-FD01-41FD-8F6F-093DF8F7B6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5" name="Rechthoek 74">
              <a:extLst>
                <a:ext uri="{FF2B5EF4-FFF2-40B4-BE49-F238E27FC236}">
                  <a16:creationId xmlns:a16="http://schemas.microsoft.com/office/drawing/2014/main" id="{5EA3C87B-E8B0-44F9-975B-727D74901FC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6" name="Groep 75">
              <a:extLst>
                <a:ext uri="{FF2B5EF4-FFF2-40B4-BE49-F238E27FC236}">
                  <a16:creationId xmlns:a16="http://schemas.microsoft.com/office/drawing/2014/main" id="{87F0047F-34CF-4E24-9721-2141A4C8B9EE}"/>
                </a:ext>
              </a:extLst>
            </p:cNvPr>
            <p:cNvGrpSpPr/>
            <p:nvPr userDrawn="1"/>
          </p:nvGrpSpPr>
          <p:grpSpPr>
            <a:xfrm>
              <a:off x="-3316179" y="1231351"/>
              <a:ext cx="294789" cy="318834"/>
              <a:chOff x="14466489" y="1001522"/>
              <a:chExt cx="290627" cy="314333"/>
            </a:xfrm>
          </p:grpSpPr>
          <p:sp>
            <p:nvSpPr>
              <p:cNvPr id="130" name="Rechthoek 129">
                <a:extLst>
                  <a:ext uri="{FF2B5EF4-FFF2-40B4-BE49-F238E27FC236}">
                    <a16:creationId xmlns:a16="http://schemas.microsoft.com/office/drawing/2014/main" id="{85CF2225-EEEA-47C9-92F3-575DD2ED4F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1" name="Ovaal 130">
                <a:extLst>
                  <a:ext uri="{FF2B5EF4-FFF2-40B4-BE49-F238E27FC236}">
                    <a16:creationId xmlns:a16="http://schemas.microsoft.com/office/drawing/2014/main" id="{034ACE5D-4288-4DF6-98E6-8087BC6646D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2" name="Vrije vorm: vorm 131">
                <a:extLst>
                  <a:ext uri="{FF2B5EF4-FFF2-40B4-BE49-F238E27FC236}">
                    <a16:creationId xmlns:a16="http://schemas.microsoft.com/office/drawing/2014/main" id="{E7E2EF1E-7765-40B9-8655-8733179D5C5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Rechthoek: afgeronde hoeken 132">
                <a:extLst>
                  <a:ext uri="{FF2B5EF4-FFF2-40B4-BE49-F238E27FC236}">
                    <a16:creationId xmlns:a16="http://schemas.microsoft.com/office/drawing/2014/main" id="{3872E4BF-7C64-474D-A7DF-9FEFCC3FCBBB}"/>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4" name="Rechte verbindingslijn 133">
                <a:extLst>
                  <a:ext uri="{FF2B5EF4-FFF2-40B4-BE49-F238E27FC236}">
                    <a16:creationId xmlns:a16="http://schemas.microsoft.com/office/drawing/2014/main" id="{88DD2513-FCF9-47B4-8FC4-106F8D6ACA0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Rechte verbindingslijn 134">
                <a:extLst>
                  <a:ext uri="{FF2B5EF4-FFF2-40B4-BE49-F238E27FC236}">
                    <a16:creationId xmlns:a16="http://schemas.microsoft.com/office/drawing/2014/main" id="{0DE03010-F4A3-429F-88A6-7F244FB982F9}"/>
                  </a:ext>
                </a:extLst>
              </p:cNvPr>
              <p:cNvCxnSpPr>
                <a:cxnSpLocks/>
                <a:stCxn id="13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Ovaal 76">
              <a:extLst>
                <a:ext uri="{FF2B5EF4-FFF2-40B4-BE49-F238E27FC236}">
                  <a16:creationId xmlns:a16="http://schemas.microsoft.com/office/drawing/2014/main" id="{DE4EDF81-EBA1-4665-AEB0-0222AE23A14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8" name="Rechthoek 77">
              <a:extLst>
                <a:ext uri="{FF2B5EF4-FFF2-40B4-BE49-F238E27FC236}">
                  <a16:creationId xmlns:a16="http://schemas.microsoft.com/office/drawing/2014/main" id="{B824A909-AF3F-4CF9-A215-3222A4B0BD4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9" name="Groep 78">
              <a:extLst>
                <a:ext uri="{FF2B5EF4-FFF2-40B4-BE49-F238E27FC236}">
                  <a16:creationId xmlns:a16="http://schemas.microsoft.com/office/drawing/2014/main" id="{0C97F62C-B885-4DD3-9A29-DF2F797D13D0}"/>
                </a:ext>
              </a:extLst>
            </p:cNvPr>
            <p:cNvGrpSpPr/>
            <p:nvPr userDrawn="1"/>
          </p:nvGrpSpPr>
          <p:grpSpPr>
            <a:xfrm>
              <a:off x="-3311319" y="2164285"/>
              <a:ext cx="825500" cy="209550"/>
              <a:chOff x="13504624" y="2482850"/>
              <a:chExt cx="825500" cy="209550"/>
            </a:xfrm>
          </p:grpSpPr>
          <p:sp>
            <p:nvSpPr>
              <p:cNvPr id="127" name="Rechthoek 126">
                <a:extLst>
                  <a:ext uri="{FF2B5EF4-FFF2-40B4-BE49-F238E27FC236}">
                    <a16:creationId xmlns:a16="http://schemas.microsoft.com/office/drawing/2014/main" id="{3150DD0B-F89D-49EC-890C-4B3C4417437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8" name="Rechte verbindingslijn 127">
                <a:extLst>
                  <a:ext uri="{FF2B5EF4-FFF2-40B4-BE49-F238E27FC236}">
                    <a16:creationId xmlns:a16="http://schemas.microsoft.com/office/drawing/2014/main" id="{7A4E4E2C-CE74-4000-8FDF-A85E777F20D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9" name="Gelijkbenige driehoek 128">
                <a:extLst>
                  <a:ext uri="{FF2B5EF4-FFF2-40B4-BE49-F238E27FC236}">
                    <a16:creationId xmlns:a16="http://schemas.microsoft.com/office/drawing/2014/main" id="{1B70EAE2-A8C2-4C29-BE07-B34110D93A5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0" name="Ovaal 79">
              <a:extLst>
                <a:ext uri="{FF2B5EF4-FFF2-40B4-BE49-F238E27FC236}">
                  <a16:creationId xmlns:a16="http://schemas.microsoft.com/office/drawing/2014/main" id="{53A8F572-D8F2-43E9-86A1-DC38B540319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1" name="Rechthoek 80">
              <a:extLst>
                <a:ext uri="{FF2B5EF4-FFF2-40B4-BE49-F238E27FC236}">
                  <a16:creationId xmlns:a16="http://schemas.microsoft.com/office/drawing/2014/main" id="{FFD9CDE3-D696-4F04-A4CE-826FDB05F2B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2" name="Groep 81">
              <a:extLst>
                <a:ext uri="{FF2B5EF4-FFF2-40B4-BE49-F238E27FC236}">
                  <a16:creationId xmlns:a16="http://schemas.microsoft.com/office/drawing/2014/main" id="{DFB01AEF-166A-43ED-B0A9-66FFA16278DC}"/>
                </a:ext>
              </a:extLst>
            </p:cNvPr>
            <p:cNvGrpSpPr/>
            <p:nvPr userDrawn="1"/>
          </p:nvGrpSpPr>
          <p:grpSpPr>
            <a:xfrm>
              <a:off x="-3441613" y="3457758"/>
              <a:ext cx="622283" cy="612920"/>
              <a:chOff x="12617641" y="3403239"/>
              <a:chExt cx="752963" cy="741634"/>
            </a:xfrm>
          </p:grpSpPr>
          <p:grpSp>
            <p:nvGrpSpPr>
              <p:cNvPr id="111" name="Groep 110">
                <a:extLst>
                  <a:ext uri="{FF2B5EF4-FFF2-40B4-BE49-F238E27FC236}">
                    <a16:creationId xmlns:a16="http://schemas.microsoft.com/office/drawing/2014/main" id="{408623C3-9083-41BF-BACA-BA4084808349}"/>
                  </a:ext>
                </a:extLst>
              </p:cNvPr>
              <p:cNvGrpSpPr/>
              <p:nvPr userDrawn="1"/>
            </p:nvGrpSpPr>
            <p:grpSpPr>
              <a:xfrm>
                <a:off x="12771530" y="3403239"/>
                <a:ext cx="467176" cy="448491"/>
                <a:chOff x="12782157" y="3403239"/>
                <a:chExt cx="467176" cy="448491"/>
              </a:xfrm>
            </p:grpSpPr>
            <p:grpSp>
              <p:nvGrpSpPr>
                <p:cNvPr id="114" name="Groep 113">
                  <a:extLst>
                    <a:ext uri="{FF2B5EF4-FFF2-40B4-BE49-F238E27FC236}">
                      <a16:creationId xmlns:a16="http://schemas.microsoft.com/office/drawing/2014/main" id="{D1CCAA77-EBDC-440D-96D6-D87B3DC58281}"/>
                    </a:ext>
                  </a:extLst>
                </p:cNvPr>
                <p:cNvGrpSpPr/>
                <p:nvPr userDrawn="1"/>
              </p:nvGrpSpPr>
              <p:grpSpPr>
                <a:xfrm>
                  <a:off x="12782157" y="3403239"/>
                  <a:ext cx="412976" cy="396132"/>
                  <a:chOff x="13554906" y="3320109"/>
                  <a:chExt cx="443917" cy="425811"/>
                </a:xfrm>
              </p:grpSpPr>
              <p:grpSp>
                <p:nvGrpSpPr>
                  <p:cNvPr id="121" name="Groep 120">
                    <a:extLst>
                      <a:ext uri="{FF2B5EF4-FFF2-40B4-BE49-F238E27FC236}">
                        <a16:creationId xmlns:a16="http://schemas.microsoft.com/office/drawing/2014/main" id="{FE7BB5AE-6CD1-4376-830A-AA3EE9F934E5}"/>
                      </a:ext>
                    </a:extLst>
                  </p:cNvPr>
                  <p:cNvGrpSpPr/>
                  <p:nvPr userDrawn="1"/>
                </p:nvGrpSpPr>
                <p:grpSpPr>
                  <a:xfrm>
                    <a:off x="13554906" y="3320109"/>
                    <a:ext cx="443917" cy="425811"/>
                    <a:chOff x="12909684" y="1276143"/>
                    <a:chExt cx="443917" cy="425811"/>
                  </a:xfrm>
                </p:grpSpPr>
                <p:sp>
                  <p:nvSpPr>
                    <p:cNvPr id="124" name="Rechthoek 123">
                      <a:extLst>
                        <a:ext uri="{FF2B5EF4-FFF2-40B4-BE49-F238E27FC236}">
                          <a16:creationId xmlns:a16="http://schemas.microsoft.com/office/drawing/2014/main" id="{FCB389DA-0DB1-4694-8D56-93AA9E76A5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D81545B3-B378-4947-BD44-A7C275F7830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Ovaal 125">
                      <a:extLst>
                        <a:ext uri="{FF2B5EF4-FFF2-40B4-BE49-F238E27FC236}">
                          <a16:creationId xmlns:a16="http://schemas.microsoft.com/office/drawing/2014/main" id="{F40E3B90-AB77-44FC-88E9-DF7255E6E88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2" name="Afbeelding 121">
                    <a:extLst>
                      <a:ext uri="{FF2B5EF4-FFF2-40B4-BE49-F238E27FC236}">
                        <a16:creationId xmlns:a16="http://schemas.microsoft.com/office/drawing/2014/main" id="{42BF680C-AA4A-448E-9939-8DCDF238324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3" name="Afbeelding 122">
                    <a:extLst>
                      <a:ext uri="{FF2B5EF4-FFF2-40B4-BE49-F238E27FC236}">
                        <a16:creationId xmlns:a16="http://schemas.microsoft.com/office/drawing/2014/main" id="{E95768B5-D510-4A0C-89E7-B2DD7FFECCC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5" name="Groep 114">
                  <a:extLst>
                    <a:ext uri="{FF2B5EF4-FFF2-40B4-BE49-F238E27FC236}">
                      <a16:creationId xmlns:a16="http://schemas.microsoft.com/office/drawing/2014/main" id="{B6D1E825-D1EE-4995-A6B4-533AD9AD58BD}"/>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3BAC9D1A-6E3D-42A3-8320-D9417633C92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14CAC325-B2B4-49F2-BF2F-9D02B6D0472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6" name="Groep 115">
                  <a:extLst>
                    <a:ext uri="{FF2B5EF4-FFF2-40B4-BE49-F238E27FC236}">
                      <a16:creationId xmlns:a16="http://schemas.microsoft.com/office/drawing/2014/main" id="{59AF2A0A-F418-4466-99B1-85B420C6378E}"/>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6E8D2800-57E1-49AB-B8E6-6FC0EB17248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662D2483-9574-4AFA-8724-B432338EE04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2" name="Rechthoek 111">
                <a:extLst>
                  <a:ext uri="{FF2B5EF4-FFF2-40B4-BE49-F238E27FC236}">
                    <a16:creationId xmlns:a16="http://schemas.microsoft.com/office/drawing/2014/main" id="{544B605C-A1DD-4A75-B1A3-56E5B413676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3" name="Gelijkbenige driehoek 112">
                <a:extLst>
                  <a:ext uri="{FF2B5EF4-FFF2-40B4-BE49-F238E27FC236}">
                    <a16:creationId xmlns:a16="http://schemas.microsoft.com/office/drawing/2014/main" id="{B80765B4-3497-4B54-BE11-50490C626CC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3" name="Ovaal 82">
              <a:extLst>
                <a:ext uri="{FF2B5EF4-FFF2-40B4-BE49-F238E27FC236}">
                  <a16:creationId xmlns:a16="http://schemas.microsoft.com/office/drawing/2014/main" id="{3EAEFE13-D09A-46E3-8C2E-AAFF1B48D195}"/>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4" name="Rechthoek 83">
              <a:extLst>
                <a:ext uri="{FF2B5EF4-FFF2-40B4-BE49-F238E27FC236}">
                  <a16:creationId xmlns:a16="http://schemas.microsoft.com/office/drawing/2014/main" id="{1FF1005F-423B-4EF4-AAD2-5D438713EB7A}"/>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5" name="Groep 84">
              <a:extLst>
                <a:ext uri="{FF2B5EF4-FFF2-40B4-BE49-F238E27FC236}">
                  <a16:creationId xmlns:a16="http://schemas.microsoft.com/office/drawing/2014/main" id="{6E5FF23A-34E5-47A1-9114-509989C07AB5}"/>
                </a:ext>
              </a:extLst>
            </p:cNvPr>
            <p:cNvGrpSpPr/>
            <p:nvPr userDrawn="1"/>
          </p:nvGrpSpPr>
          <p:grpSpPr>
            <a:xfrm>
              <a:off x="-3314821" y="5023930"/>
              <a:ext cx="1108877" cy="563933"/>
              <a:chOff x="-3314821" y="3885197"/>
              <a:chExt cx="1108877" cy="563933"/>
            </a:xfrm>
          </p:grpSpPr>
          <p:sp>
            <p:nvSpPr>
              <p:cNvPr id="96" name="Rechthoek 95">
                <a:extLst>
                  <a:ext uri="{FF2B5EF4-FFF2-40B4-BE49-F238E27FC236}">
                    <a16:creationId xmlns:a16="http://schemas.microsoft.com/office/drawing/2014/main" id="{340250AD-6D22-45A8-9874-F57ADF168F0B}"/>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7" name="Rechthoek 96">
                <a:extLst>
                  <a:ext uri="{FF2B5EF4-FFF2-40B4-BE49-F238E27FC236}">
                    <a16:creationId xmlns:a16="http://schemas.microsoft.com/office/drawing/2014/main" id="{3C27792B-2541-493E-A55D-8CB18313A454}"/>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8" name="Tekstvak 97">
                <a:extLst>
                  <a:ext uri="{FF2B5EF4-FFF2-40B4-BE49-F238E27FC236}">
                    <a16:creationId xmlns:a16="http://schemas.microsoft.com/office/drawing/2014/main" id="{179DBA75-8105-40E6-BD33-2278347DF2C4}"/>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99" name="Tekstvak 98">
                <a:extLst>
                  <a:ext uri="{FF2B5EF4-FFF2-40B4-BE49-F238E27FC236}">
                    <a16:creationId xmlns:a16="http://schemas.microsoft.com/office/drawing/2014/main" id="{E6EBB82D-6265-41EA-9680-68D1D27687E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0" name="Vrije vorm: vorm 99">
                <a:extLst>
                  <a:ext uri="{FF2B5EF4-FFF2-40B4-BE49-F238E27FC236}">
                    <a16:creationId xmlns:a16="http://schemas.microsoft.com/office/drawing/2014/main" id="{B0FDB6DF-BE42-48CD-A83D-DAE6866ADECB}"/>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1" name="Groep 100">
                <a:extLst>
                  <a:ext uri="{FF2B5EF4-FFF2-40B4-BE49-F238E27FC236}">
                    <a16:creationId xmlns:a16="http://schemas.microsoft.com/office/drawing/2014/main" id="{71F328AD-36AD-45A4-81E8-86E4798BBCF5}"/>
                  </a:ext>
                </a:extLst>
              </p:cNvPr>
              <p:cNvGrpSpPr/>
              <p:nvPr userDrawn="1"/>
            </p:nvGrpSpPr>
            <p:grpSpPr>
              <a:xfrm>
                <a:off x="-3254609" y="3946178"/>
                <a:ext cx="184194" cy="143334"/>
                <a:chOff x="6218544" y="2402421"/>
                <a:chExt cx="144156" cy="112178"/>
              </a:xfrm>
            </p:grpSpPr>
            <p:sp>
              <p:nvSpPr>
                <p:cNvPr id="107" name="Rechthoek 106">
                  <a:extLst>
                    <a:ext uri="{FF2B5EF4-FFF2-40B4-BE49-F238E27FC236}">
                      <a16:creationId xmlns:a16="http://schemas.microsoft.com/office/drawing/2014/main" id="{D5373B9B-B0BC-4CD6-967F-1B948325311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8" name="Rechthoek 47">
                  <a:extLst>
                    <a:ext uri="{FF2B5EF4-FFF2-40B4-BE49-F238E27FC236}">
                      <a16:creationId xmlns:a16="http://schemas.microsoft.com/office/drawing/2014/main" id="{09DAF784-498A-49CF-9CB6-B3487CC26975}"/>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784E002C-1A7B-4E48-99C5-E1A989470C23}"/>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Koorde 109">
                  <a:extLst>
                    <a:ext uri="{FF2B5EF4-FFF2-40B4-BE49-F238E27FC236}">
                      <a16:creationId xmlns:a16="http://schemas.microsoft.com/office/drawing/2014/main" id="{36C840EB-4B32-4347-B4B7-0CA4DECEBD0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DC5B5DFA-6C9D-46DB-8168-6D9C527D99CF}"/>
                  </a:ext>
                </a:extLst>
              </p:cNvPr>
              <p:cNvGrpSpPr/>
              <p:nvPr userDrawn="1"/>
            </p:nvGrpSpPr>
            <p:grpSpPr>
              <a:xfrm>
                <a:off x="-3254609" y="4199853"/>
                <a:ext cx="184194" cy="124747"/>
                <a:chOff x="6218544" y="2636044"/>
                <a:chExt cx="144156" cy="97631"/>
              </a:xfrm>
            </p:grpSpPr>
            <p:sp>
              <p:nvSpPr>
                <p:cNvPr id="103" name="Rechthoek 102">
                  <a:extLst>
                    <a:ext uri="{FF2B5EF4-FFF2-40B4-BE49-F238E27FC236}">
                      <a16:creationId xmlns:a16="http://schemas.microsoft.com/office/drawing/2014/main" id="{6F5CDB3E-58BD-48F9-AC77-3D9224DE5B0B}"/>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0FBE7349-2493-426D-B242-04749CAF7A62}"/>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Ovaal 104">
                  <a:extLst>
                    <a:ext uri="{FF2B5EF4-FFF2-40B4-BE49-F238E27FC236}">
                      <a16:creationId xmlns:a16="http://schemas.microsoft.com/office/drawing/2014/main" id="{57BD0970-8477-48AF-A2A7-F56FFD618526}"/>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47">
                  <a:extLst>
                    <a:ext uri="{FF2B5EF4-FFF2-40B4-BE49-F238E27FC236}">
                      <a16:creationId xmlns:a16="http://schemas.microsoft.com/office/drawing/2014/main" id="{422E6867-B9E5-4A06-B6F6-BC7A2ED81D18}"/>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6" name="Rechthoek 85">
              <a:extLst>
                <a:ext uri="{FF2B5EF4-FFF2-40B4-BE49-F238E27FC236}">
                  <a16:creationId xmlns:a16="http://schemas.microsoft.com/office/drawing/2014/main" id="{451952B9-36CC-4B8D-8DDC-670D27DC59ED}"/>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7" name="ICOON_info">
              <a:extLst>
                <a:ext uri="{FF2B5EF4-FFF2-40B4-BE49-F238E27FC236}">
                  <a16:creationId xmlns:a16="http://schemas.microsoft.com/office/drawing/2014/main" id="{4ACA2A39-9BB7-4F7B-8561-4E3471B14F97}"/>
                </a:ext>
              </a:extLst>
            </p:cNvPr>
            <p:cNvGrpSpPr/>
            <p:nvPr userDrawn="1"/>
          </p:nvGrpSpPr>
          <p:grpSpPr>
            <a:xfrm>
              <a:off x="-376736" y="5595616"/>
              <a:ext cx="283685" cy="283685"/>
              <a:chOff x="-510741" y="5913713"/>
              <a:chExt cx="267555" cy="267555"/>
            </a:xfrm>
          </p:grpSpPr>
          <p:sp>
            <p:nvSpPr>
              <p:cNvPr id="94" name="Ovaal 93">
                <a:extLst>
                  <a:ext uri="{FF2B5EF4-FFF2-40B4-BE49-F238E27FC236}">
                    <a16:creationId xmlns:a16="http://schemas.microsoft.com/office/drawing/2014/main" id="{1BFEAA5B-D8CD-493F-8D8D-5B6B461FDC3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9CE99908-0886-48B2-A562-A0E07B51E87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8" name="Groep 87">
              <a:extLst>
                <a:ext uri="{FF2B5EF4-FFF2-40B4-BE49-F238E27FC236}">
                  <a16:creationId xmlns:a16="http://schemas.microsoft.com/office/drawing/2014/main" id="{9097F8FD-24B5-437F-BCBC-1CA8472EB03B}"/>
                </a:ext>
              </a:extLst>
            </p:cNvPr>
            <p:cNvGrpSpPr/>
            <p:nvPr userDrawn="1"/>
          </p:nvGrpSpPr>
          <p:grpSpPr>
            <a:xfrm>
              <a:off x="-938434" y="5904042"/>
              <a:ext cx="627798" cy="576693"/>
              <a:chOff x="-938434" y="4570310"/>
              <a:chExt cx="627798" cy="576693"/>
            </a:xfrm>
          </p:grpSpPr>
          <p:grpSp>
            <p:nvGrpSpPr>
              <p:cNvPr id="89" name="Inspireren">
                <a:extLst>
                  <a:ext uri="{FF2B5EF4-FFF2-40B4-BE49-F238E27FC236}">
                    <a16:creationId xmlns:a16="http://schemas.microsoft.com/office/drawing/2014/main" id="{243F373D-825A-40A9-B4F0-36827DC2049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1" name="Freeform 12">
                  <a:extLst>
                    <a:ext uri="{FF2B5EF4-FFF2-40B4-BE49-F238E27FC236}">
                      <a16:creationId xmlns:a16="http://schemas.microsoft.com/office/drawing/2014/main" id="{E1C5D8D5-9C36-402F-9F25-1C313629134F}"/>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2" name="Freeform 13">
                  <a:extLst>
                    <a:ext uri="{FF2B5EF4-FFF2-40B4-BE49-F238E27FC236}">
                      <a16:creationId xmlns:a16="http://schemas.microsoft.com/office/drawing/2014/main" id="{B73E97E7-17F6-482C-916F-70C4ABE7DF9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4">
                  <a:extLst>
                    <a:ext uri="{FF2B5EF4-FFF2-40B4-BE49-F238E27FC236}">
                      <a16:creationId xmlns:a16="http://schemas.microsoft.com/office/drawing/2014/main" id="{4D8DE884-1C5C-4256-A8D5-365ECBA06C8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0" name="Tekstvak 89">
                <a:extLst>
                  <a:ext uri="{FF2B5EF4-FFF2-40B4-BE49-F238E27FC236}">
                    <a16:creationId xmlns:a16="http://schemas.microsoft.com/office/drawing/2014/main" id="{898755E0-372E-4E5A-8671-C72476A93E4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3" name="Tijdelijke aanduiding voor dianummer 2">
            <a:extLst>
              <a:ext uri="{FF2B5EF4-FFF2-40B4-BE49-F238E27FC236}">
                <a16:creationId xmlns:a16="http://schemas.microsoft.com/office/drawing/2014/main" id="{DD20CB02-4CEB-30EF-B3DA-8AF8E0BB964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36" name="Picture Placeholder 2">
            <a:extLst>
              <a:ext uri="{FF2B5EF4-FFF2-40B4-BE49-F238E27FC236}">
                <a16:creationId xmlns:a16="http://schemas.microsoft.com/office/drawing/2014/main" id="{4120E6CB-1B79-F288-BF88-05AE8E7C5A56}"/>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7134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Title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grpSp>
        <p:nvGrpSpPr>
          <p:cNvPr id="6" name="INSTRUCTION">
            <a:extLst>
              <a:ext uri="{FF2B5EF4-FFF2-40B4-BE49-F238E27FC236}">
                <a16:creationId xmlns:a16="http://schemas.microsoft.com/office/drawing/2014/main" id="{9EEB43D6-053B-4967-8C00-54A652067413}"/>
              </a:ext>
            </a:extLst>
          </p:cNvPr>
          <p:cNvGrpSpPr/>
          <p:nvPr userDrawn="1"/>
        </p:nvGrpSpPr>
        <p:grpSpPr>
          <a:xfrm>
            <a:off x="-3786164" y="2860"/>
            <a:ext cx="3693114" cy="6594665"/>
            <a:chOff x="-3786165" y="0"/>
            <a:chExt cx="3693114" cy="6594665"/>
          </a:xfrm>
        </p:grpSpPr>
        <p:sp>
          <p:nvSpPr>
            <p:cNvPr id="8" name="Rechthoek 7">
              <a:extLst>
                <a:ext uri="{FF2B5EF4-FFF2-40B4-BE49-F238E27FC236}">
                  <a16:creationId xmlns:a16="http://schemas.microsoft.com/office/drawing/2014/main" id="{BFCB10F6-98BC-4CE4-99BC-F059961AC515}"/>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9" name="Ovaal 8">
              <a:extLst>
                <a:ext uri="{FF2B5EF4-FFF2-40B4-BE49-F238E27FC236}">
                  <a16:creationId xmlns:a16="http://schemas.microsoft.com/office/drawing/2014/main" id="{F5895CF3-7ABB-4E08-8797-7BAC1F39259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864BB8E3-8102-46D7-B8BE-26E6D1654F7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1" name="Groep 10">
              <a:extLst>
                <a:ext uri="{FF2B5EF4-FFF2-40B4-BE49-F238E27FC236}">
                  <a16:creationId xmlns:a16="http://schemas.microsoft.com/office/drawing/2014/main" id="{44B22602-930F-44AF-860B-EA11319DB6D5}"/>
                </a:ext>
              </a:extLst>
            </p:cNvPr>
            <p:cNvGrpSpPr/>
            <p:nvPr userDrawn="1"/>
          </p:nvGrpSpPr>
          <p:grpSpPr>
            <a:xfrm>
              <a:off x="-3316179" y="1231351"/>
              <a:ext cx="294789" cy="318834"/>
              <a:chOff x="14466489" y="1001522"/>
              <a:chExt cx="290627" cy="314333"/>
            </a:xfrm>
          </p:grpSpPr>
          <p:sp>
            <p:nvSpPr>
              <p:cNvPr id="66" name="Rechthoek 65">
                <a:extLst>
                  <a:ext uri="{FF2B5EF4-FFF2-40B4-BE49-F238E27FC236}">
                    <a16:creationId xmlns:a16="http://schemas.microsoft.com/office/drawing/2014/main" id="{14684E7A-D4E8-40DB-894E-EC0643F03D9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Ovaal 66">
                <a:extLst>
                  <a:ext uri="{FF2B5EF4-FFF2-40B4-BE49-F238E27FC236}">
                    <a16:creationId xmlns:a16="http://schemas.microsoft.com/office/drawing/2014/main" id="{E6A70B0E-D243-45C0-9264-CA402C2130C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68" name="Vrije vorm: vorm 67">
                <a:extLst>
                  <a:ext uri="{FF2B5EF4-FFF2-40B4-BE49-F238E27FC236}">
                    <a16:creationId xmlns:a16="http://schemas.microsoft.com/office/drawing/2014/main" id="{B829A6FB-2F33-442B-B1A8-3861C1CFFC6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69" name="Rechthoek: afgeronde hoeken 68">
                <a:extLst>
                  <a:ext uri="{FF2B5EF4-FFF2-40B4-BE49-F238E27FC236}">
                    <a16:creationId xmlns:a16="http://schemas.microsoft.com/office/drawing/2014/main" id="{7141869A-7907-4AB5-B52F-1D6013F3936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70" name="Rechte verbindingslijn 69">
                <a:extLst>
                  <a:ext uri="{FF2B5EF4-FFF2-40B4-BE49-F238E27FC236}">
                    <a16:creationId xmlns:a16="http://schemas.microsoft.com/office/drawing/2014/main" id="{CF5FA967-6550-413E-851D-3EC0DA739BD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Rechte verbindingslijn 70">
                <a:extLst>
                  <a:ext uri="{FF2B5EF4-FFF2-40B4-BE49-F238E27FC236}">
                    <a16:creationId xmlns:a16="http://schemas.microsoft.com/office/drawing/2014/main" id="{E9F6157C-2E74-4BF4-920D-C1624F5D8594}"/>
                  </a:ext>
                </a:extLst>
              </p:cNvPr>
              <p:cNvCxnSpPr>
                <a:cxnSpLocks/>
                <a:stCxn id="6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 name="Ovaal 12">
              <a:extLst>
                <a:ext uri="{FF2B5EF4-FFF2-40B4-BE49-F238E27FC236}">
                  <a16:creationId xmlns:a16="http://schemas.microsoft.com/office/drawing/2014/main" id="{2969AE14-68D9-4388-98A6-1ED9BD7030E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1B239670-BDFB-462E-998A-A8C3E0190F4E}"/>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 name="Groep 14">
              <a:extLst>
                <a:ext uri="{FF2B5EF4-FFF2-40B4-BE49-F238E27FC236}">
                  <a16:creationId xmlns:a16="http://schemas.microsoft.com/office/drawing/2014/main" id="{AD33DBB6-3A79-44F7-8559-6A8C91B2A3F8}"/>
                </a:ext>
              </a:extLst>
            </p:cNvPr>
            <p:cNvGrpSpPr/>
            <p:nvPr userDrawn="1"/>
          </p:nvGrpSpPr>
          <p:grpSpPr>
            <a:xfrm>
              <a:off x="-3311319" y="2164285"/>
              <a:ext cx="825500" cy="209550"/>
              <a:chOff x="13504624" y="2482850"/>
              <a:chExt cx="825500" cy="209550"/>
            </a:xfrm>
          </p:grpSpPr>
          <p:sp>
            <p:nvSpPr>
              <p:cNvPr id="63" name="Rechthoek 62">
                <a:extLst>
                  <a:ext uri="{FF2B5EF4-FFF2-40B4-BE49-F238E27FC236}">
                    <a16:creationId xmlns:a16="http://schemas.microsoft.com/office/drawing/2014/main" id="{F0EB7896-B876-42DA-AFCF-5A8C28E1415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64" name="Rechte verbindingslijn 63">
                <a:extLst>
                  <a:ext uri="{FF2B5EF4-FFF2-40B4-BE49-F238E27FC236}">
                    <a16:creationId xmlns:a16="http://schemas.microsoft.com/office/drawing/2014/main" id="{8DC84ACD-8F73-44B3-8EF0-62F380E030F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5" name="Gelijkbenige driehoek 64">
                <a:extLst>
                  <a:ext uri="{FF2B5EF4-FFF2-40B4-BE49-F238E27FC236}">
                    <a16:creationId xmlns:a16="http://schemas.microsoft.com/office/drawing/2014/main" id="{BD5E7749-A4EA-4069-A04B-497D80922DE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6" name="Ovaal 15">
              <a:extLst>
                <a:ext uri="{FF2B5EF4-FFF2-40B4-BE49-F238E27FC236}">
                  <a16:creationId xmlns:a16="http://schemas.microsoft.com/office/drawing/2014/main" id="{9C2E2304-2504-4E11-985C-D3E89F06CE1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27C3CE07-1376-4F89-B76F-73FEC402D289}"/>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8" name="Groep 17">
              <a:extLst>
                <a:ext uri="{FF2B5EF4-FFF2-40B4-BE49-F238E27FC236}">
                  <a16:creationId xmlns:a16="http://schemas.microsoft.com/office/drawing/2014/main" id="{B9B13C44-1E12-4788-A2FB-97CBF8BA34F8}"/>
                </a:ext>
              </a:extLst>
            </p:cNvPr>
            <p:cNvGrpSpPr/>
            <p:nvPr userDrawn="1"/>
          </p:nvGrpSpPr>
          <p:grpSpPr>
            <a:xfrm>
              <a:off x="-3441613" y="3457758"/>
              <a:ext cx="622283" cy="612920"/>
              <a:chOff x="12617641" y="3403239"/>
              <a:chExt cx="752963" cy="741634"/>
            </a:xfrm>
          </p:grpSpPr>
          <p:grpSp>
            <p:nvGrpSpPr>
              <p:cNvPr id="47" name="Groep 46">
                <a:extLst>
                  <a:ext uri="{FF2B5EF4-FFF2-40B4-BE49-F238E27FC236}">
                    <a16:creationId xmlns:a16="http://schemas.microsoft.com/office/drawing/2014/main" id="{7AAC379E-FD84-463D-A351-679DA46EB5D6}"/>
                  </a:ext>
                </a:extLst>
              </p:cNvPr>
              <p:cNvGrpSpPr/>
              <p:nvPr userDrawn="1"/>
            </p:nvGrpSpPr>
            <p:grpSpPr>
              <a:xfrm>
                <a:off x="12771530" y="3403239"/>
                <a:ext cx="467176" cy="448491"/>
                <a:chOff x="12782157" y="3403239"/>
                <a:chExt cx="467176" cy="448491"/>
              </a:xfrm>
            </p:grpSpPr>
            <p:grpSp>
              <p:nvGrpSpPr>
                <p:cNvPr id="50" name="Groep 49">
                  <a:extLst>
                    <a:ext uri="{FF2B5EF4-FFF2-40B4-BE49-F238E27FC236}">
                      <a16:creationId xmlns:a16="http://schemas.microsoft.com/office/drawing/2014/main" id="{DD0FA265-BE08-4C1B-A138-7A6C16FE0021}"/>
                    </a:ext>
                  </a:extLst>
                </p:cNvPr>
                <p:cNvGrpSpPr/>
                <p:nvPr userDrawn="1"/>
              </p:nvGrpSpPr>
              <p:grpSpPr>
                <a:xfrm>
                  <a:off x="12782157" y="3403239"/>
                  <a:ext cx="412976" cy="396132"/>
                  <a:chOff x="13554906" y="3320109"/>
                  <a:chExt cx="443917" cy="425811"/>
                </a:xfrm>
              </p:grpSpPr>
              <p:grpSp>
                <p:nvGrpSpPr>
                  <p:cNvPr id="57" name="Groep 56">
                    <a:extLst>
                      <a:ext uri="{FF2B5EF4-FFF2-40B4-BE49-F238E27FC236}">
                        <a16:creationId xmlns:a16="http://schemas.microsoft.com/office/drawing/2014/main" id="{96D85C45-1E29-4097-A020-DD60663D363C}"/>
                      </a:ext>
                    </a:extLst>
                  </p:cNvPr>
                  <p:cNvGrpSpPr/>
                  <p:nvPr userDrawn="1"/>
                </p:nvGrpSpPr>
                <p:grpSpPr>
                  <a:xfrm>
                    <a:off x="13554906" y="3320109"/>
                    <a:ext cx="443917" cy="425811"/>
                    <a:chOff x="12909684" y="1276143"/>
                    <a:chExt cx="443917" cy="425811"/>
                  </a:xfrm>
                </p:grpSpPr>
                <p:sp>
                  <p:nvSpPr>
                    <p:cNvPr id="60" name="Rechthoek 59">
                      <a:extLst>
                        <a:ext uri="{FF2B5EF4-FFF2-40B4-BE49-F238E27FC236}">
                          <a16:creationId xmlns:a16="http://schemas.microsoft.com/office/drawing/2014/main" id="{BE05549A-082D-463F-9D2F-505E7B95639C}"/>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DCE5EE5C-D37E-42F9-8EC8-7D61E6B0E42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2" name="Ovaal 61">
                      <a:extLst>
                        <a:ext uri="{FF2B5EF4-FFF2-40B4-BE49-F238E27FC236}">
                          <a16:creationId xmlns:a16="http://schemas.microsoft.com/office/drawing/2014/main" id="{FF6EFD0E-1032-4C4D-8F27-9086BB05753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58" name="Afbeelding 57">
                    <a:extLst>
                      <a:ext uri="{FF2B5EF4-FFF2-40B4-BE49-F238E27FC236}">
                        <a16:creationId xmlns:a16="http://schemas.microsoft.com/office/drawing/2014/main" id="{82F379F3-7F14-4455-A101-B3E251167066}"/>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59" name="Afbeelding 58">
                    <a:extLst>
                      <a:ext uri="{FF2B5EF4-FFF2-40B4-BE49-F238E27FC236}">
                        <a16:creationId xmlns:a16="http://schemas.microsoft.com/office/drawing/2014/main" id="{1EBAD7CC-801B-4D2C-9413-C3503ED32BA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51" name="Groep 50">
                  <a:extLst>
                    <a:ext uri="{FF2B5EF4-FFF2-40B4-BE49-F238E27FC236}">
                      <a16:creationId xmlns:a16="http://schemas.microsoft.com/office/drawing/2014/main" id="{5714433A-9577-49F0-950A-5BE9017A2771}"/>
                    </a:ext>
                  </a:extLst>
                </p:cNvPr>
                <p:cNvGrpSpPr/>
                <p:nvPr userDrawn="1"/>
              </p:nvGrpSpPr>
              <p:grpSpPr>
                <a:xfrm>
                  <a:off x="13103513" y="3705268"/>
                  <a:ext cx="145820" cy="146462"/>
                  <a:chOff x="13096169" y="3602278"/>
                  <a:chExt cx="145820" cy="146462"/>
                </a:xfrm>
              </p:grpSpPr>
              <p:sp>
                <p:nvSpPr>
                  <p:cNvPr id="55" name="Rechthoek 54">
                    <a:extLst>
                      <a:ext uri="{FF2B5EF4-FFF2-40B4-BE49-F238E27FC236}">
                        <a16:creationId xmlns:a16="http://schemas.microsoft.com/office/drawing/2014/main" id="{EC3EE375-BA66-4B0E-BFCC-BCCA7FEF51D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0E7EBF7F-70F3-4E4F-8A71-C6DA78765FB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2" name="Groep 51">
                  <a:extLst>
                    <a:ext uri="{FF2B5EF4-FFF2-40B4-BE49-F238E27FC236}">
                      <a16:creationId xmlns:a16="http://schemas.microsoft.com/office/drawing/2014/main" id="{979D716C-A066-4C5C-9AED-5E9ACF2843B2}"/>
                    </a:ext>
                  </a:extLst>
                </p:cNvPr>
                <p:cNvGrpSpPr/>
                <p:nvPr userDrawn="1"/>
              </p:nvGrpSpPr>
              <p:grpSpPr>
                <a:xfrm rot="10800000">
                  <a:off x="13061402" y="3665637"/>
                  <a:ext cx="145820" cy="146462"/>
                  <a:chOff x="13096169" y="3602278"/>
                  <a:chExt cx="145820" cy="146462"/>
                </a:xfrm>
              </p:grpSpPr>
              <p:sp>
                <p:nvSpPr>
                  <p:cNvPr id="53" name="Rechthoek 52">
                    <a:extLst>
                      <a:ext uri="{FF2B5EF4-FFF2-40B4-BE49-F238E27FC236}">
                        <a16:creationId xmlns:a16="http://schemas.microsoft.com/office/drawing/2014/main" id="{C9C76DB9-2CA6-4653-9C3A-8700063052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B5BBE8B0-927A-46E4-92BA-E6180C400AF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48" name="Rechthoek 47">
                <a:extLst>
                  <a:ext uri="{FF2B5EF4-FFF2-40B4-BE49-F238E27FC236}">
                    <a16:creationId xmlns:a16="http://schemas.microsoft.com/office/drawing/2014/main" id="{A6ABFD4F-336B-46AD-966D-4988B5263C2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49" name="Gelijkbenige driehoek 48">
                <a:extLst>
                  <a:ext uri="{FF2B5EF4-FFF2-40B4-BE49-F238E27FC236}">
                    <a16:creationId xmlns:a16="http://schemas.microsoft.com/office/drawing/2014/main" id="{12283D01-959A-4313-92B4-FA5E632B7F5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28F556AC-F857-4606-8211-0F0B4FDCAF72}"/>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12BFC944-0BD0-4DDC-99A5-CCF7615ED37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 name="Groep 20">
              <a:extLst>
                <a:ext uri="{FF2B5EF4-FFF2-40B4-BE49-F238E27FC236}">
                  <a16:creationId xmlns:a16="http://schemas.microsoft.com/office/drawing/2014/main" id="{790A420C-8AE5-466D-8EE9-DA295B4119C2}"/>
                </a:ext>
              </a:extLst>
            </p:cNvPr>
            <p:cNvGrpSpPr/>
            <p:nvPr userDrawn="1"/>
          </p:nvGrpSpPr>
          <p:grpSpPr>
            <a:xfrm>
              <a:off x="-3314821" y="5023930"/>
              <a:ext cx="1108877" cy="563933"/>
              <a:chOff x="-3314821" y="3885197"/>
              <a:chExt cx="1108877" cy="563933"/>
            </a:xfrm>
          </p:grpSpPr>
          <p:sp>
            <p:nvSpPr>
              <p:cNvPr id="32" name="Rechthoek 31">
                <a:extLst>
                  <a:ext uri="{FF2B5EF4-FFF2-40B4-BE49-F238E27FC236}">
                    <a16:creationId xmlns:a16="http://schemas.microsoft.com/office/drawing/2014/main" id="{2EC4BD4E-E864-4E1E-88C8-673358B12E96}"/>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01A3EC46-F78E-41F6-8E76-7EF8C7C2C1A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4" name="Tekstvak 33">
                <a:extLst>
                  <a:ext uri="{FF2B5EF4-FFF2-40B4-BE49-F238E27FC236}">
                    <a16:creationId xmlns:a16="http://schemas.microsoft.com/office/drawing/2014/main" id="{3265DC79-8D99-49FB-ADD3-2CAFE7A82F49}"/>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5" name="Tekstvak 34">
                <a:extLst>
                  <a:ext uri="{FF2B5EF4-FFF2-40B4-BE49-F238E27FC236}">
                    <a16:creationId xmlns:a16="http://schemas.microsoft.com/office/drawing/2014/main" id="{A37A5863-F5C7-420B-B8D4-3501EE6ECAD9}"/>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6" name="Vrije vorm: vorm 35">
                <a:extLst>
                  <a:ext uri="{FF2B5EF4-FFF2-40B4-BE49-F238E27FC236}">
                    <a16:creationId xmlns:a16="http://schemas.microsoft.com/office/drawing/2014/main" id="{6B86B0C8-0984-481C-A944-BEC2E8DCA9DC}"/>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7" name="Groep 36">
                <a:extLst>
                  <a:ext uri="{FF2B5EF4-FFF2-40B4-BE49-F238E27FC236}">
                    <a16:creationId xmlns:a16="http://schemas.microsoft.com/office/drawing/2014/main" id="{10FB1A6A-C00F-49E6-879C-09D2CD7FFAE9}"/>
                  </a:ext>
                </a:extLst>
              </p:cNvPr>
              <p:cNvGrpSpPr/>
              <p:nvPr userDrawn="1"/>
            </p:nvGrpSpPr>
            <p:grpSpPr>
              <a:xfrm>
                <a:off x="-3254609" y="3946178"/>
                <a:ext cx="184194" cy="143334"/>
                <a:chOff x="6218544" y="2402421"/>
                <a:chExt cx="144156" cy="112178"/>
              </a:xfrm>
            </p:grpSpPr>
            <p:sp>
              <p:nvSpPr>
                <p:cNvPr id="43" name="Rechthoek 42">
                  <a:extLst>
                    <a:ext uri="{FF2B5EF4-FFF2-40B4-BE49-F238E27FC236}">
                      <a16:creationId xmlns:a16="http://schemas.microsoft.com/office/drawing/2014/main" id="{8BC73BD8-49BA-4B1A-9AAF-65D65448F275}"/>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4" name="Rechthoek 47">
                  <a:extLst>
                    <a:ext uri="{FF2B5EF4-FFF2-40B4-BE49-F238E27FC236}">
                      <a16:creationId xmlns:a16="http://schemas.microsoft.com/office/drawing/2014/main" id="{35E840CD-3172-4D30-901A-A1ADFB1FEE72}"/>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5" name="Rechthoek 47">
                  <a:extLst>
                    <a:ext uri="{FF2B5EF4-FFF2-40B4-BE49-F238E27FC236}">
                      <a16:creationId xmlns:a16="http://schemas.microsoft.com/office/drawing/2014/main" id="{2A0BB381-C07C-4E4A-95BF-00DE7900CE2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6" name="Koorde 45">
                  <a:extLst>
                    <a:ext uri="{FF2B5EF4-FFF2-40B4-BE49-F238E27FC236}">
                      <a16:creationId xmlns:a16="http://schemas.microsoft.com/office/drawing/2014/main" id="{BAF9A87B-26A8-4D18-A70B-F904BFA216D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AADF1C31-DC8B-4C99-B40C-17F99A653AE9}"/>
                  </a:ext>
                </a:extLst>
              </p:cNvPr>
              <p:cNvGrpSpPr/>
              <p:nvPr userDrawn="1"/>
            </p:nvGrpSpPr>
            <p:grpSpPr>
              <a:xfrm>
                <a:off x="-3254609" y="4199853"/>
                <a:ext cx="184194" cy="124747"/>
                <a:chOff x="6218544" y="2636044"/>
                <a:chExt cx="144156" cy="97631"/>
              </a:xfrm>
            </p:grpSpPr>
            <p:sp>
              <p:nvSpPr>
                <p:cNvPr id="39" name="Rechthoek 38">
                  <a:extLst>
                    <a:ext uri="{FF2B5EF4-FFF2-40B4-BE49-F238E27FC236}">
                      <a16:creationId xmlns:a16="http://schemas.microsoft.com/office/drawing/2014/main" id="{0E4DA246-96D6-4797-BE90-9C62341087C6}"/>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0" name="Rechthoek 39">
                  <a:extLst>
                    <a:ext uri="{FF2B5EF4-FFF2-40B4-BE49-F238E27FC236}">
                      <a16:creationId xmlns:a16="http://schemas.microsoft.com/office/drawing/2014/main" id="{E897636E-A7DE-4591-A36F-C72F2F74628F}"/>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1" name="Ovaal 40">
                  <a:extLst>
                    <a:ext uri="{FF2B5EF4-FFF2-40B4-BE49-F238E27FC236}">
                      <a16:creationId xmlns:a16="http://schemas.microsoft.com/office/drawing/2014/main" id="{572A261D-EA3A-45A3-B059-7D4F091289B5}"/>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2" name="Rechthoek 47">
                  <a:extLst>
                    <a:ext uri="{FF2B5EF4-FFF2-40B4-BE49-F238E27FC236}">
                      <a16:creationId xmlns:a16="http://schemas.microsoft.com/office/drawing/2014/main" id="{D7CE7DA9-9050-46EB-8AE1-DD1B0B04E42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2" name="Rechthoek 21">
              <a:extLst>
                <a:ext uri="{FF2B5EF4-FFF2-40B4-BE49-F238E27FC236}">
                  <a16:creationId xmlns:a16="http://schemas.microsoft.com/office/drawing/2014/main" id="{C495C4F9-227F-476D-A643-68A9985578A4}"/>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3" name="ICOON_info">
              <a:extLst>
                <a:ext uri="{FF2B5EF4-FFF2-40B4-BE49-F238E27FC236}">
                  <a16:creationId xmlns:a16="http://schemas.microsoft.com/office/drawing/2014/main" id="{95B59180-7614-4A63-AF1C-D9B8768C59A7}"/>
                </a:ext>
              </a:extLst>
            </p:cNvPr>
            <p:cNvGrpSpPr/>
            <p:nvPr userDrawn="1"/>
          </p:nvGrpSpPr>
          <p:grpSpPr>
            <a:xfrm>
              <a:off x="-376736" y="5595616"/>
              <a:ext cx="283685" cy="283685"/>
              <a:chOff x="-510741" y="5913713"/>
              <a:chExt cx="267555" cy="267555"/>
            </a:xfrm>
          </p:grpSpPr>
          <p:sp>
            <p:nvSpPr>
              <p:cNvPr id="30" name="Ovaal 29">
                <a:extLst>
                  <a:ext uri="{FF2B5EF4-FFF2-40B4-BE49-F238E27FC236}">
                    <a16:creationId xmlns:a16="http://schemas.microsoft.com/office/drawing/2014/main" id="{3EC8E07F-A220-4CE3-B4D4-54B41C2B017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1" name="Graphic 163" descr="Informatie">
                <a:extLst>
                  <a:ext uri="{FF2B5EF4-FFF2-40B4-BE49-F238E27FC236}">
                    <a16:creationId xmlns:a16="http://schemas.microsoft.com/office/drawing/2014/main" id="{0153D5D1-4A7F-4CDC-9DA2-D1529DE52DF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B27856D7-8183-463E-B4D7-725C65109B7B}"/>
                </a:ext>
              </a:extLst>
            </p:cNvPr>
            <p:cNvGrpSpPr/>
            <p:nvPr userDrawn="1"/>
          </p:nvGrpSpPr>
          <p:grpSpPr>
            <a:xfrm>
              <a:off x="-938434" y="5904042"/>
              <a:ext cx="627798" cy="576693"/>
              <a:chOff x="-938434" y="4570310"/>
              <a:chExt cx="627798" cy="576693"/>
            </a:xfrm>
          </p:grpSpPr>
          <p:grpSp>
            <p:nvGrpSpPr>
              <p:cNvPr id="25" name="Inspireren">
                <a:extLst>
                  <a:ext uri="{FF2B5EF4-FFF2-40B4-BE49-F238E27FC236}">
                    <a16:creationId xmlns:a16="http://schemas.microsoft.com/office/drawing/2014/main" id="{AE9C90CF-2B2E-4323-AB90-7D343F629E4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7" name="Freeform 12">
                  <a:extLst>
                    <a:ext uri="{FF2B5EF4-FFF2-40B4-BE49-F238E27FC236}">
                      <a16:creationId xmlns:a16="http://schemas.microsoft.com/office/drawing/2014/main" id="{8428313D-8E77-4454-9E04-2A7719CA9276}"/>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8" name="Freeform 13">
                  <a:extLst>
                    <a:ext uri="{FF2B5EF4-FFF2-40B4-BE49-F238E27FC236}">
                      <a16:creationId xmlns:a16="http://schemas.microsoft.com/office/drawing/2014/main" id="{AEA04D7C-4750-4E6A-B3EB-B330E98D755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9" name="Freeform 14">
                  <a:extLst>
                    <a:ext uri="{FF2B5EF4-FFF2-40B4-BE49-F238E27FC236}">
                      <a16:creationId xmlns:a16="http://schemas.microsoft.com/office/drawing/2014/main" id="{D7DBA8FF-97EE-4DBD-845E-FBC30B175B6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6" name="Tekstvak 25">
                <a:extLst>
                  <a:ext uri="{FF2B5EF4-FFF2-40B4-BE49-F238E27FC236}">
                    <a16:creationId xmlns:a16="http://schemas.microsoft.com/office/drawing/2014/main" id="{5C2AE5DF-B035-415C-A17A-29850B4FD4D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DCF80907-FE0E-7D47-8FCA-71A38D8D349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73" name="Picture Placeholder 2">
            <a:extLst>
              <a:ext uri="{FF2B5EF4-FFF2-40B4-BE49-F238E27FC236}">
                <a16:creationId xmlns:a16="http://schemas.microsoft.com/office/drawing/2014/main" id="{2ABE4A6B-1676-6C95-B0B5-F00602AA0154}"/>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57207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ck-BG)">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Title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sp>
        <p:nvSpPr>
          <p:cNvPr id="6" name="Rechthoek 5">
            <a:extLst>
              <a:ext uri="{FF2B5EF4-FFF2-40B4-BE49-F238E27FC236}">
                <a16:creationId xmlns:a16="http://schemas.microsoft.com/office/drawing/2014/main" id="{A77D5E84-6474-4C23-B762-0CED861EC19A}"/>
              </a:ext>
            </a:extLst>
          </p:cNvPr>
          <p:cNvSpPr/>
          <p:nvPr userDrawn="1"/>
        </p:nvSpPr>
        <p:spPr>
          <a:xfrm>
            <a:off x="0" y="1085850"/>
            <a:ext cx="12192000" cy="5542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grpSp>
        <p:nvGrpSpPr>
          <p:cNvPr id="73" name="INSTRUCTION">
            <a:extLst>
              <a:ext uri="{FF2B5EF4-FFF2-40B4-BE49-F238E27FC236}">
                <a16:creationId xmlns:a16="http://schemas.microsoft.com/office/drawing/2014/main" id="{FC61BD80-6096-4D77-8022-3BE9753D47BE}"/>
              </a:ext>
            </a:extLst>
          </p:cNvPr>
          <p:cNvGrpSpPr/>
          <p:nvPr userDrawn="1"/>
        </p:nvGrpSpPr>
        <p:grpSpPr>
          <a:xfrm>
            <a:off x="-3786164" y="2860"/>
            <a:ext cx="3693114" cy="6594665"/>
            <a:chOff x="-3786165" y="0"/>
            <a:chExt cx="3693114" cy="6594665"/>
          </a:xfrm>
        </p:grpSpPr>
        <p:sp>
          <p:nvSpPr>
            <p:cNvPr id="74" name="Rechthoek 73">
              <a:extLst>
                <a:ext uri="{FF2B5EF4-FFF2-40B4-BE49-F238E27FC236}">
                  <a16:creationId xmlns:a16="http://schemas.microsoft.com/office/drawing/2014/main" id="{F6DC8C71-D273-4971-B261-66110048D1DA}"/>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5" name="Ovaal 74">
              <a:extLst>
                <a:ext uri="{FF2B5EF4-FFF2-40B4-BE49-F238E27FC236}">
                  <a16:creationId xmlns:a16="http://schemas.microsoft.com/office/drawing/2014/main" id="{274B26BD-36A2-4F02-AB91-B2D1A72E946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6" name="Rechthoek 75">
              <a:extLst>
                <a:ext uri="{FF2B5EF4-FFF2-40B4-BE49-F238E27FC236}">
                  <a16:creationId xmlns:a16="http://schemas.microsoft.com/office/drawing/2014/main" id="{DBDD8088-9DCA-476C-B3F7-10CF3D9838D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7" name="Groep 76">
              <a:extLst>
                <a:ext uri="{FF2B5EF4-FFF2-40B4-BE49-F238E27FC236}">
                  <a16:creationId xmlns:a16="http://schemas.microsoft.com/office/drawing/2014/main" id="{8D4DBDBA-1BBC-4C13-93B3-17E2CF3463BD}"/>
                </a:ext>
              </a:extLst>
            </p:cNvPr>
            <p:cNvGrpSpPr/>
            <p:nvPr userDrawn="1"/>
          </p:nvGrpSpPr>
          <p:grpSpPr>
            <a:xfrm>
              <a:off x="-3316179" y="1231351"/>
              <a:ext cx="294789" cy="318834"/>
              <a:chOff x="14466489" y="1001522"/>
              <a:chExt cx="290627" cy="314333"/>
            </a:xfrm>
          </p:grpSpPr>
          <p:sp>
            <p:nvSpPr>
              <p:cNvPr id="131" name="Rechthoek 130">
                <a:extLst>
                  <a:ext uri="{FF2B5EF4-FFF2-40B4-BE49-F238E27FC236}">
                    <a16:creationId xmlns:a16="http://schemas.microsoft.com/office/drawing/2014/main" id="{C806593B-EA0A-419B-ABD9-88DFF0852BA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083C01DE-1799-4944-9D5D-30AA8D1BFFD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Vrije vorm: vorm 132">
                <a:extLst>
                  <a:ext uri="{FF2B5EF4-FFF2-40B4-BE49-F238E27FC236}">
                    <a16:creationId xmlns:a16="http://schemas.microsoft.com/office/drawing/2014/main" id="{557A0D9B-FBEC-408E-920E-519169F8C8C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4" name="Rechthoek: afgeronde hoeken 133">
                <a:extLst>
                  <a:ext uri="{FF2B5EF4-FFF2-40B4-BE49-F238E27FC236}">
                    <a16:creationId xmlns:a16="http://schemas.microsoft.com/office/drawing/2014/main" id="{4F2A9446-00A9-4C2D-B4E0-084D77A1A85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5" name="Rechte verbindingslijn 134">
                <a:extLst>
                  <a:ext uri="{FF2B5EF4-FFF2-40B4-BE49-F238E27FC236}">
                    <a16:creationId xmlns:a16="http://schemas.microsoft.com/office/drawing/2014/main" id="{DFFF1D74-C376-4874-AC91-A72030F5D02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Rechte verbindingslijn 135">
                <a:extLst>
                  <a:ext uri="{FF2B5EF4-FFF2-40B4-BE49-F238E27FC236}">
                    <a16:creationId xmlns:a16="http://schemas.microsoft.com/office/drawing/2014/main" id="{6CACE4EE-CC58-4153-9C71-C68B0194C5F6}"/>
                  </a:ext>
                </a:extLst>
              </p:cNvPr>
              <p:cNvCxnSpPr>
                <a:cxnSpLocks/>
                <a:stCxn id="1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8" name="Ovaal 77">
              <a:extLst>
                <a:ext uri="{FF2B5EF4-FFF2-40B4-BE49-F238E27FC236}">
                  <a16:creationId xmlns:a16="http://schemas.microsoft.com/office/drawing/2014/main" id="{FC0E8C69-8422-4954-96F0-EEE384F021A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9" name="Rechthoek 78">
              <a:extLst>
                <a:ext uri="{FF2B5EF4-FFF2-40B4-BE49-F238E27FC236}">
                  <a16:creationId xmlns:a16="http://schemas.microsoft.com/office/drawing/2014/main" id="{A130293D-85B4-4223-A258-DDFD1CA0BAB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0" name="Groep 79">
              <a:extLst>
                <a:ext uri="{FF2B5EF4-FFF2-40B4-BE49-F238E27FC236}">
                  <a16:creationId xmlns:a16="http://schemas.microsoft.com/office/drawing/2014/main" id="{CC7B8417-2158-4B0D-9CE4-B5FDB126A4C6}"/>
                </a:ext>
              </a:extLst>
            </p:cNvPr>
            <p:cNvGrpSpPr/>
            <p:nvPr userDrawn="1"/>
          </p:nvGrpSpPr>
          <p:grpSpPr>
            <a:xfrm>
              <a:off x="-3311319" y="2164285"/>
              <a:ext cx="825500" cy="209550"/>
              <a:chOff x="13504624" y="2482850"/>
              <a:chExt cx="825500" cy="209550"/>
            </a:xfrm>
          </p:grpSpPr>
          <p:sp>
            <p:nvSpPr>
              <p:cNvPr id="128" name="Rechthoek 127">
                <a:extLst>
                  <a:ext uri="{FF2B5EF4-FFF2-40B4-BE49-F238E27FC236}">
                    <a16:creationId xmlns:a16="http://schemas.microsoft.com/office/drawing/2014/main" id="{27B4AD9C-495F-4668-9BD7-4A37FA1F58F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9" name="Rechte verbindingslijn 128">
                <a:extLst>
                  <a:ext uri="{FF2B5EF4-FFF2-40B4-BE49-F238E27FC236}">
                    <a16:creationId xmlns:a16="http://schemas.microsoft.com/office/drawing/2014/main" id="{BA6F6C8A-0840-4C83-9A92-27A7FAA80AD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0" name="Gelijkbenige driehoek 129">
                <a:extLst>
                  <a:ext uri="{FF2B5EF4-FFF2-40B4-BE49-F238E27FC236}">
                    <a16:creationId xmlns:a16="http://schemas.microsoft.com/office/drawing/2014/main" id="{6B362C6D-F170-41B8-926F-793039FAEC4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1" name="Ovaal 80">
              <a:extLst>
                <a:ext uri="{FF2B5EF4-FFF2-40B4-BE49-F238E27FC236}">
                  <a16:creationId xmlns:a16="http://schemas.microsoft.com/office/drawing/2014/main" id="{5207931C-57CF-4AE4-B36F-BE1BEC5F029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2" name="Rechthoek 81">
              <a:extLst>
                <a:ext uri="{FF2B5EF4-FFF2-40B4-BE49-F238E27FC236}">
                  <a16:creationId xmlns:a16="http://schemas.microsoft.com/office/drawing/2014/main" id="{F92CC2AB-7C9F-4060-9D4A-07D0E68BF8B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3" name="Groep 82">
              <a:extLst>
                <a:ext uri="{FF2B5EF4-FFF2-40B4-BE49-F238E27FC236}">
                  <a16:creationId xmlns:a16="http://schemas.microsoft.com/office/drawing/2014/main" id="{650E38B4-908F-4514-B792-2A2999808F8A}"/>
                </a:ext>
              </a:extLst>
            </p:cNvPr>
            <p:cNvGrpSpPr/>
            <p:nvPr userDrawn="1"/>
          </p:nvGrpSpPr>
          <p:grpSpPr>
            <a:xfrm>
              <a:off x="-3441613" y="3457758"/>
              <a:ext cx="622283" cy="612920"/>
              <a:chOff x="12617641" y="3403239"/>
              <a:chExt cx="752963" cy="741634"/>
            </a:xfrm>
          </p:grpSpPr>
          <p:grpSp>
            <p:nvGrpSpPr>
              <p:cNvPr id="112" name="Groep 111">
                <a:extLst>
                  <a:ext uri="{FF2B5EF4-FFF2-40B4-BE49-F238E27FC236}">
                    <a16:creationId xmlns:a16="http://schemas.microsoft.com/office/drawing/2014/main" id="{1A0A3FB8-6652-4AE9-BB71-CC00F1E91860}"/>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85922859-F1FF-4C1A-9863-D843842384BB}"/>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CE776925-2B38-466D-9E9C-982FA3238E65}"/>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AA99F4B4-090B-4210-BAB0-810EB7521E20}"/>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365B2C04-3A22-4C63-A1A1-AFA04A61F55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A3611AC9-65DB-4005-8624-5A02B07ED98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EFF76BE0-EA66-4010-B167-A57DB47D00B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9335FC44-AED5-4E59-9728-8D429E859D29}"/>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F7650E2D-F038-4A9A-93E6-1F32D0FD21A5}"/>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99FAF369-3461-4E4C-8F48-8AF1A5E3FC4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201F29B3-9C99-412A-A75A-A714AEF62C2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03E4BD01-06B1-4A61-9201-D323B1B2C9D5}"/>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CDA966A7-57B1-414E-BAA4-0AFE4A2C4E4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39A1E237-F3E1-4F70-B7E1-3114D569396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74588617-E4DE-43A4-A8C8-C36FEFC18AC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4693C7D7-10F5-4460-ADB0-0D74AAE9A0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4" name="Ovaal 83">
              <a:extLst>
                <a:ext uri="{FF2B5EF4-FFF2-40B4-BE49-F238E27FC236}">
                  <a16:creationId xmlns:a16="http://schemas.microsoft.com/office/drawing/2014/main" id="{4463FC82-DBA3-4676-985A-94B22D23A4BF}"/>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5" name="Rechthoek 84">
              <a:extLst>
                <a:ext uri="{FF2B5EF4-FFF2-40B4-BE49-F238E27FC236}">
                  <a16:creationId xmlns:a16="http://schemas.microsoft.com/office/drawing/2014/main" id="{77C428E3-C9AC-4A8D-9EEE-21D2D5743EB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395C515-4485-4ACC-B90E-5228FF4BF6F8}"/>
                </a:ext>
              </a:extLst>
            </p:cNvPr>
            <p:cNvGrpSpPr/>
            <p:nvPr userDrawn="1"/>
          </p:nvGrpSpPr>
          <p:grpSpPr>
            <a:xfrm>
              <a:off x="-3314821" y="5023930"/>
              <a:ext cx="1108877" cy="563933"/>
              <a:chOff x="-3314821" y="3885197"/>
              <a:chExt cx="1108877" cy="563933"/>
            </a:xfrm>
          </p:grpSpPr>
          <p:sp>
            <p:nvSpPr>
              <p:cNvPr id="97" name="Rechthoek 96">
                <a:extLst>
                  <a:ext uri="{FF2B5EF4-FFF2-40B4-BE49-F238E27FC236}">
                    <a16:creationId xmlns:a16="http://schemas.microsoft.com/office/drawing/2014/main" id="{45859584-3DB8-489B-A222-9CEA94E18BE1}"/>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54942353-FE26-4588-8E98-23E50BF462A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01615E96-AD5E-4EED-8A9F-10FB83FCD40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00" name="Tekstvak 99">
                <a:extLst>
                  <a:ext uri="{FF2B5EF4-FFF2-40B4-BE49-F238E27FC236}">
                    <a16:creationId xmlns:a16="http://schemas.microsoft.com/office/drawing/2014/main" id="{7840A939-BB8A-4C67-88CA-C4F444AAB32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1" name="Vrije vorm: vorm 100">
                <a:extLst>
                  <a:ext uri="{FF2B5EF4-FFF2-40B4-BE49-F238E27FC236}">
                    <a16:creationId xmlns:a16="http://schemas.microsoft.com/office/drawing/2014/main" id="{3CBB3170-4DFA-4049-A81E-43F1255C0806}"/>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F81ED696-BE36-4449-BACA-A9CEE8CC9931}"/>
                  </a:ext>
                </a:extLst>
              </p:cNvPr>
              <p:cNvGrpSpPr/>
              <p:nvPr userDrawn="1"/>
            </p:nvGrpSpPr>
            <p:grpSpPr>
              <a:xfrm>
                <a:off x="-3254609" y="3946178"/>
                <a:ext cx="184194" cy="143334"/>
                <a:chOff x="6218544" y="2402421"/>
                <a:chExt cx="144156" cy="112178"/>
              </a:xfrm>
            </p:grpSpPr>
            <p:sp>
              <p:nvSpPr>
                <p:cNvPr id="108" name="Rechthoek 107">
                  <a:extLst>
                    <a:ext uri="{FF2B5EF4-FFF2-40B4-BE49-F238E27FC236}">
                      <a16:creationId xmlns:a16="http://schemas.microsoft.com/office/drawing/2014/main" id="{C4F27976-6B80-412B-A005-6ED182DCED4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A6B8D409-6B5D-4413-BB72-DF78CA5A4A92}"/>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Rechthoek 47">
                  <a:extLst>
                    <a:ext uri="{FF2B5EF4-FFF2-40B4-BE49-F238E27FC236}">
                      <a16:creationId xmlns:a16="http://schemas.microsoft.com/office/drawing/2014/main" id="{FB8A6ABF-AB65-42D6-81B2-CAB406C4614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1" name="Koorde 110">
                  <a:extLst>
                    <a:ext uri="{FF2B5EF4-FFF2-40B4-BE49-F238E27FC236}">
                      <a16:creationId xmlns:a16="http://schemas.microsoft.com/office/drawing/2014/main" id="{3F2E60A2-3EF0-4C2A-8D03-AFB5B8FEF7ED}"/>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CFD077CF-7A17-42D4-9A50-C28A81F1097E}"/>
                  </a:ext>
                </a:extLst>
              </p:cNvPr>
              <p:cNvGrpSpPr/>
              <p:nvPr userDrawn="1"/>
            </p:nvGrpSpPr>
            <p:grpSpPr>
              <a:xfrm>
                <a:off x="-3254609" y="4199853"/>
                <a:ext cx="184194" cy="124747"/>
                <a:chOff x="6218544" y="2636044"/>
                <a:chExt cx="144156" cy="97631"/>
              </a:xfrm>
            </p:grpSpPr>
            <p:sp>
              <p:nvSpPr>
                <p:cNvPr id="104" name="Rechthoek 103">
                  <a:extLst>
                    <a:ext uri="{FF2B5EF4-FFF2-40B4-BE49-F238E27FC236}">
                      <a16:creationId xmlns:a16="http://schemas.microsoft.com/office/drawing/2014/main" id="{4BEC7725-B7E7-42DB-ADCB-2FC2EA4B2708}"/>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993DD7D-0415-455E-9021-98704463CAC1}"/>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Ovaal 105">
                  <a:extLst>
                    <a:ext uri="{FF2B5EF4-FFF2-40B4-BE49-F238E27FC236}">
                      <a16:creationId xmlns:a16="http://schemas.microsoft.com/office/drawing/2014/main" id="{32B04270-8DB0-433D-A2A4-D29A425EB3CF}"/>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7" name="Rechthoek 47">
                  <a:extLst>
                    <a:ext uri="{FF2B5EF4-FFF2-40B4-BE49-F238E27FC236}">
                      <a16:creationId xmlns:a16="http://schemas.microsoft.com/office/drawing/2014/main" id="{0EFC366E-F599-4432-BF41-895C8B6657D4}"/>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7" name="Rechthoek 86">
              <a:extLst>
                <a:ext uri="{FF2B5EF4-FFF2-40B4-BE49-F238E27FC236}">
                  <a16:creationId xmlns:a16="http://schemas.microsoft.com/office/drawing/2014/main" id="{1F83AE38-9813-438B-BE87-F726FB9C37F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8" name="ICOON_info">
              <a:extLst>
                <a:ext uri="{FF2B5EF4-FFF2-40B4-BE49-F238E27FC236}">
                  <a16:creationId xmlns:a16="http://schemas.microsoft.com/office/drawing/2014/main" id="{4F85A636-B277-4748-A086-70F25848C640}"/>
                </a:ext>
              </a:extLst>
            </p:cNvPr>
            <p:cNvGrpSpPr/>
            <p:nvPr userDrawn="1"/>
          </p:nvGrpSpPr>
          <p:grpSpPr>
            <a:xfrm>
              <a:off x="-376736" y="5595616"/>
              <a:ext cx="283685" cy="283685"/>
              <a:chOff x="-510741" y="5913713"/>
              <a:chExt cx="267555" cy="267555"/>
            </a:xfrm>
          </p:grpSpPr>
          <p:sp>
            <p:nvSpPr>
              <p:cNvPr id="95" name="Ovaal 94">
                <a:extLst>
                  <a:ext uri="{FF2B5EF4-FFF2-40B4-BE49-F238E27FC236}">
                    <a16:creationId xmlns:a16="http://schemas.microsoft.com/office/drawing/2014/main" id="{D92C2F99-C493-4D1F-A7A2-DF60468BF81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3851C6E8-9999-4E0B-9E3E-3005D1183CA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9" name="Groep 88">
              <a:extLst>
                <a:ext uri="{FF2B5EF4-FFF2-40B4-BE49-F238E27FC236}">
                  <a16:creationId xmlns:a16="http://schemas.microsoft.com/office/drawing/2014/main" id="{305B528B-429C-4E88-9144-A646C6CF264E}"/>
                </a:ext>
              </a:extLst>
            </p:cNvPr>
            <p:cNvGrpSpPr/>
            <p:nvPr userDrawn="1"/>
          </p:nvGrpSpPr>
          <p:grpSpPr>
            <a:xfrm>
              <a:off x="-938434" y="5904042"/>
              <a:ext cx="627798" cy="576693"/>
              <a:chOff x="-938434" y="4570310"/>
              <a:chExt cx="627798" cy="576693"/>
            </a:xfrm>
          </p:grpSpPr>
          <p:grpSp>
            <p:nvGrpSpPr>
              <p:cNvPr id="90" name="Inspireren">
                <a:extLst>
                  <a:ext uri="{FF2B5EF4-FFF2-40B4-BE49-F238E27FC236}">
                    <a16:creationId xmlns:a16="http://schemas.microsoft.com/office/drawing/2014/main" id="{105647B3-0469-4276-B341-F13EEF0DEE90}"/>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2" name="Freeform 12">
                  <a:extLst>
                    <a:ext uri="{FF2B5EF4-FFF2-40B4-BE49-F238E27FC236}">
                      <a16:creationId xmlns:a16="http://schemas.microsoft.com/office/drawing/2014/main" id="{2C05F936-84B2-4C9B-84E6-DC2650E4F2B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3">
                  <a:extLst>
                    <a:ext uri="{FF2B5EF4-FFF2-40B4-BE49-F238E27FC236}">
                      <a16:creationId xmlns:a16="http://schemas.microsoft.com/office/drawing/2014/main" id="{732793D6-74CB-4381-B640-C8F6DF2DA88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4" name="Freeform 14">
                  <a:extLst>
                    <a:ext uri="{FF2B5EF4-FFF2-40B4-BE49-F238E27FC236}">
                      <a16:creationId xmlns:a16="http://schemas.microsoft.com/office/drawing/2014/main" id="{C7ED4F11-214A-4F4F-8BC1-9F944CE0CB9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1" name="Tekstvak 90">
                <a:extLst>
                  <a:ext uri="{FF2B5EF4-FFF2-40B4-BE49-F238E27FC236}">
                    <a16:creationId xmlns:a16="http://schemas.microsoft.com/office/drawing/2014/main" id="{9198EDBE-F744-46FF-892D-1D211AE2D06A}"/>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8C828850-33B5-F29D-1220-22D7A458ED6D}"/>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72" name="Picture Placeholder 2">
            <a:extLst>
              <a:ext uri="{FF2B5EF4-FFF2-40B4-BE49-F238E27FC236}">
                <a16:creationId xmlns:a16="http://schemas.microsoft.com/office/drawing/2014/main" id="{73CB0960-FFE8-BF55-D872-A49A08EA30B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6711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ogo animation (Outro)">
    <p:bg>
      <p:bgPr>
        <a:solidFill>
          <a:schemeClr val="tx1"/>
        </a:solidFill>
        <a:effectLst/>
      </p:bgPr>
    </p:bg>
    <p:spTree>
      <p:nvGrpSpPr>
        <p:cNvPr id="1" name=""/>
        <p:cNvGrpSpPr/>
        <p:nvPr/>
      </p:nvGrpSpPr>
      <p:grpSpPr>
        <a:xfrm>
          <a:off x="0" y="0"/>
          <a:ext cx="0" cy="0"/>
          <a:chOff x="0" y="0"/>
          <a:chExt cx="0" cy="0"/>
        </a:xfrm>
      </p:grpSpPr>
      <p:grpSp>
        <p:nvGrpSpPr>
          <p:cNvPr id="3" name="GRID" hidden="1"/>
          <p:cNvGrpSpPr/>
          <p:nvPr userDrawn="1"/>
        </p:nvGrpSpPr>
        <p:grpSpPr>
          <a:xfrm>
            <a:off x="1" y="411227"/>
            <a:ext cx="12199332" cy="6457408"/>
            <a:chOff x="0" y="400593"/>
            <a:chExt cx="12199332" cy="6457408"/>
          </a:xfrm>
          <a:solidFill>
            <a:srgbClr val="00B0F0">
              <a:alpha val="54000"/>
            </a:srgbClr>
          </a:solidFill>
        </p:grpSpPr>
        <p:sp>
          <p:nvSpPr>
            <p:cNvPr id="4" name="Rechthoek 8"/>
            <p:cNvSpPr/>
            <p:nvPr/>
          </p:nvSpPr>
          <p:spPr>
            <a:xfrm rot="16200000">
              <a:off x="-2804605" y="3215196"/>
              <a:ext cx="644741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5" name="Rechthoek 9"/>
            <p:cNvSpPr/>
            <p:nvPr/>
          </p:nvSpPr>
          <p:spPr>
            <a:xfrm>
              <a:off x="0" y="1215632"/>
              <a:ext cx="12192000" cy="4261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6" name="Rechthoek 10"/>
            <p:cNvSpPr/>
            <p:nvPr/>
          </p:nvSpPr>
          <p:spPr>
            <a:xfrm>
              <a:off x="0" y="6358543"/>
              <a:ext cx="12192000" cy="4261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7" name="Rechthoek 11"/>
            <p:cNvSpPr/>
            <p:nvPr/>
          </p:nvSpPr>
          <p:spPr>
            <a:xfrm rot="16200000">
              <a:off x="8551529" y="3210196"/>
              <a:ext cx="6457405"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8" name="Rechthoek 12"/>
            <p:cNvSpPr/>
            <p:nvPr/>
          </p:nvSpPr>
          <p:spPr>
            <a:xfrm>
              <a:off x="0" y="410591"/>
              <a:ext cx="12192000" cy="228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grpSp>
      <p:sp>
        <p:nvSpPr>
          <p:cNvPr id="9" name="Rechthoek 3"/>
          <p:cNvSpPr/>
          <p:nvPr userDrawn="1"/>
        </p:nvSpPr>
        <p:spPr>
          <a:xfrm>
            <a:off x="0" y="0"/>
            <a:ext cx="12192000" cy="6868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grpSp>
        <p:nvGrpSpPr>
          <p:cNvPr id="10" name="Groep 94"/>
          <p:cNvGrpSpPr>
            <a:grpSpLocks/>
          </p:cNvGrpSpPr>
          <p:nvPr userDrawn="1"/>
        </p:nvGrpSpPr>
        <p:grpSpPr bwMode="auto">
          <a:xfrm>
            <a:off x="4868334" y="3287184"/>
            <a:ext cx="6316133" cy="279400"/>
            <a:chOff x="4867276" y="3287713"/>
            <a:chExt cx="6316663" cy="279400"/>
          </a:xfrm>
        </p:grpSpPr>
        <p:sp>
          <p:nvSpPr>
            <p:cNvPr id="11" name="Freeform 22"/>
            <p:cNvSpPr>
              <a:spLocks noEditPoints="1"/>
            </p:cNvSpPr>
            <p:nvPr userDrawn="1"/>
          </p:nvSpPr>
          <p:spPr bwMode="auto">
            <a:xfrm>
              <a:off x="4867276" y="3294062"/>
              <a:ext cx="218036" cy="266700"/>
            </a:xfrm>
            <a:custGeom>
              <a:avLst/>
              <a:gdLst>
                <a:gd name="T0" fmla="*/ 0 w 64"/>
                <a:gd name="T1" fmla="*/ 0 h 79"/>
                <a:gd name="T2" fmla="*/ 34 w 64"/>
                <a:gd name="T3" fmla="*/ 0 h 79"/>
                <a:gd name="T4" fmla="*/ 55 w 64"/>
                <a:gd name="T5" fmla="*/ 7 h 79"/>
                <a:gd name="T6" fmla="*/ 60 w 64"/>
                <a:gd name="T7" fmla="*/ 19 h 79"/>
                <a:gd name="T8" fmla="*/ 60 w 64"/>
                <a:gd name="T9" fmla="*/ 20 h 79"/>
                <a:gd name="T10" fmla="*/ 47 w 64"/>
                <a:gd name="T11" fmla="*/ 38 h 79"/>
                <a:gd name="T12" fmla="*/ 64 w 64"/>
                <a:gd name="T13" fmla="*/ 57 h 79"/>
                <a:gd name="T14" fmla="*/ 64 w 64"/>
                <a:gd name="T15" fmla="*/ 58 h 79"/>
                <a:gd name="T16" fmla="*/ 35 w 64"/>
                <a:gd name="T17" fmla="*/ 79 h 79"/>
                <a:gd name="T18" fmla="*/ 0 w 64"/>
                <a:gd name="T19" fmla="*/ 79 h 79"/>
                <a:gd name="T20" fmla="*/ 0 w 64"/>
                <a:gd name="T21" fmla="*/ 0 h 79"/>
                <a:gd name="T22" fmla="*/ 32 w 64"/>
                <a:gd name="T23" fmla="*/ 35 h 79"/>
                <a:gd name="T24" fmla="*/ 51 w 64"/>
                <a:gd name="T25" fmla="*/ 21 h 79"/>
                <a:gd name="T26" fmla="*/ 51 w 64"/>
                <a:gd name="T27" fmla="*/ 21 h 79"/>
                <a:gd name="T28" fmla="*/ 33 w 64"/>
                <a:gd name="T29" fmla="*/ 8 h 79"/>
                <a:gd name="T30" fmla="*/ 9 w 64"/>
                <a:gd name="T31" fmla="*/ 8 h 79"/>
                <a:gd name="T32" fmla="*/ 9 w 64"/>
                <a:gd name="T33" fmla="*/ 35 h 79"/>
                <a:gd name="T34" fmla="*/ 32 w 64"/>
                <a:gd name="T35" fmla="*/ 35 h 79"/>
                <a:gd name="T36" fmla="*/ 35 w 64"/>
                <a:gd name="T37" fmla="*/ 71 h 79"/>
                <a:gd name="T38" fmla="*/ 55 w 64"/>
                <a:gd name="T39" fmla="*/ 57 h 79"/>
                <a:gd name="T40" fmla="*/ 55 w 64"/>
                <a:gd name="T41" fmla="*/ 57 h 79"/>
                <a:gd name="T42" fmla="*/ 34 w 64"/>
                <a:gd name="T43" fmla="*/ 43 h 79"/>
                <a:gd name="T44" fmla="*/ 9 w 64"/>
                <a:gd name="T45" fmla="*/ 43 h 79"/>
                <a:gd name="T46" fmla="*/ 9 w 64"/>
                <a:gd name="T47" fmla="*/ 71 h 79"/>
                <a:gd name="T48" fmla="*/ 35 w 64"/>
                <a:gd name="T49"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79">
                  <a:moveTo>
                    <a:pt x="0" y="0"/>
                  </a:moveTo>
                  <a:cubicBezTo>
                    <a:pt x="34" y="0"/>
                    <a:pt x="34" y="0"/>
                    <a:pt x="34" y="0"/>
                  </a:cubicBezTo>
                  <a:cubicBezTo>
                    <a:pt x="43" y="0"/>
                    <a:pt x="50" y="2"/>
                    <a:pt x="55" y="7"/>
                  </a:cubicBezTo>
                  <a:cubicBezTo>
                    <a:pt x="58" y="10"/>
                    <a:pt x="60" y="14"/>
                    <a:pt x="60" y="19"/>
                  </a:cubicBezTo>
                  <a:cubicBezTo>
                    <a:pt x="60" y="20"/>
                    <a:pt x="60" y="20"/>
                    <a:pt x="60" y="20"/>
                  </a:cubicBezTo>
                  <a:cubicBezTo>
                    <a:pt x="60" y="30"/>
                    <a:pt x="53" y="35"/>
                    <a:pt x="47" y="38"/>
                  </a:cubicBezTo>
                  <a:cubicBezTo>
                    <a:pt x="56" y="41"/>
                    <a:pt x="64" y="46"/>
                    <a:pt x="64" y="57"/>
                  </a:cubicBezTo>
                  <a:cubicBezTo>
                    <a:pt x="64" y="58"/>
                    <a:pt x="64" y="58"/>
                    <a:pt x="64" y="58"/>
                  </a:cubicBezTo>
                  <a:cubicBezTo>
                    <a:pt x="64" y="71"/>
                    <a:pt x="53" y="79"/>
                    <a:pt x="35" y="79"/>
                  </a:cubicBezTo>
                  <a:cubicBezTo>
                    <a:pt x="0" y="79"/>
                    <a:pt x="0" y="79"/>
                    <a:pt x="0" y="79"/>
                  </a:cubicBezTo>
                  <a:lnTo>
                    <a:pt x="0" y="0"/>
                  </a:lnTo>
                  <a:close/>
                  <a:moveTo>
                    <a:pt x="32" y="35"/>
                  </a:moveTo>
                  <a:cubicBezTo>
                    <a:pt x="43" y="35"/>
                    <a:pt x="51" y="30"/>
                    <a:pt x="51" y="21"/>
                  </a:cubicBezTo>
                  <a:cubicBezTo>
                    <a:pt x="51" y="21"/>
                    <a:pt x="51" y="21"/>
                    <a:pt x="51" y="21"/>
                  </a:cubicBezTo>
                  <a:cubicBezTo>
                    <a:pt x="51" y="13"/>
                    <a:pt x="44" y="8"/>
                    <a:pt x="33" y="8"/>
                  </a:cubicBezTo>
                  <a:cubicBezTo>
                    <a:pt x="9" y="8"/>
                    <a:pt x="9" y="8"/>
                    <a:pt x="9" y="8"/>
                  </a:cubicBezTo>
                  <a:cubicBezTo>
                    <a:pt x="9" y="35"/>
                    <a:pt x="9" y="35"/>
                    <a:pt x="9" y="35"/>
                  </a:cubicBezTo>
                  <a:lnTo>
                    <a:pt x="32" y="35"/>
                  </a:lnTo>
                  <a:close/>
                  <a:moveTo>
                    <a:pt x="35" y="71"/>
                  </a:moveTo>
                  <a:cubicBezTo>
                    <a:pt x="47" y="71"/>
                    <a:pt x="55" y="66"/>
                    <a:pt x="55" y="57"/>
                  </a:cubicBezTo>
                  <a:cubicBezTo>
                    <a:pt x="55" y="57"/>
                    <a:pt x="55" y="57"/>
                    <a:pt x="55" y="57"/>
                  </a:cubicBezTo>
                  <a:cubicBezTo>
                    <a:pt x="55" y="48"/>
                    <a:pt x="48" y="43"/>
                    <a:pt x="34" y="43"/>
                  </a:cubicBezTo>
                  <a:cubicBezTo>
                    <a:pt x="9" y="43"/>
                    <a:pt x="9" y="43"/>
                    <a:pt x="9" y="43"/>
                  </a:cubicBezTo>
                  <a:cubicBezTo>
                    <a:pt x="9" y="71"/>
                    <a:pt x="9" y="71"/>
                    <a:pt x="9" y="71"/>
                  </a:cubicBezTo>
                  <a:lnTo>
                    <a:pt x="35"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2" name="Freeform 23"/>
            <p:cNvSpPr>
              <a:spLocks/>
            </p:cNvSpPr>
            <p:nvPr userDrawn="1"/>
          </p:nvSpPr>
          <p:spPr bwMode="auto">
            <a:xfrm>
              <a:off x="5148817" y="3294062"/>
              <a:ext cx="228619" cy="273051"/>
            </a:xfrm>
            <a:custGeom>
              <a:avLst/>
              <a:gdLst>
                <a:gd name="T0" fmla="*/ 0 w 67"/>
                <a:gd name="T1" fmla="*/ 46 h 81"/>
                <a:gd name="T2" fmla="*/ 0 w 67"/>
                <a:gd name="T3" fmla="*/ 0 h 81"/>
                <a:gd name="T4" fmla="*/ 9 w 67"/>
                <a:gd name="T5" fmla="*/ 0 h 81"/>
                <a:gd name="T6" fmla="*/ 9 w 67"/>
                <a:gd name="T7" fmla="*/ 45 h 81"/>
                <a:gd name="T8" fmla="*/ 33 w 67"/>
                <a:gd name="T9" fmla="*/ 72 h 81"/>
                <a:gd name="T10" fmla="*/ 58 w 67"/>
                <a:gd name="T11" fmla="*/ 46 h 81"/>
                <a:gd name="T12" fmla="*/ 58 w 67"/>
                <a:gd name="T13" fmla="*/ 0 h 81"/>
                <a:gd name="T14" fmla="*/ 67 w 67"/>
                <a:gd name="T15" fmla="*/ 0 h 81"/>
                <a:gd name="T16" fmla="*/ 67 w 67"/>
                <a:gd name="T17" fmla="*/ 45 h 81"/>
                <a:gd name="T18" fmla="*/ 33 w 67"/>
                <a:gd name="T19" fmla="*/ 81 h 81"/>
                <a:gd name="T20" fmla="*/ 0 w 67"/>
                <a:gd name="T21"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1">
                  <a:moveTo>
                    <a:pt x="0" y="46"/>
                  </a:moveTo>
                  <a:cubicBezTo>
                    <a:pt x="0" y="0"/>
                    <a:pt x="0" y="0"/>
                    <a:pt x="0" y="0"/>
                  </a:cubicBezTo>
                  <a:cubicBezTo>
                    <a:pt x="9" y="0"/>
                    <a:pt x="9" y="0"/>
                    <a:pt x="9" y="0"/>
                  </a:cubicBezTo>
                  <a:cubicBezTo>
                    <a:pt x="9" y="45"/>
                    <a:pt x="9" y="45"/>
                    <a:pt x="9" y="45"/>
                  </a:cubicBezTo>
                  <a:cubicBezTo>
                    <a:pt x="9" y="63"/>
                    <a:pt x="18" y="72"/>
                    <a:pt x="33" y="72"/>
                  </a:cubicBezTo>
                  <a:cubicBezTo>
                    <a:pt x="48" y="72"/>
                    <a:pt x="58" y="63"/>
                    <a:pt x="58" y="46"/>
                  </a:cubicBezTo>
                  <a:cubicBezTo>
                    <a:pt x="58" y="0"/>
                    <a:pt x="58" y="0"/>
                    <a:pt x="58" y="0"/>
                  </a:cubicBezTo>
                  <a:cubicBezTo>
                    <a:pt x="67" y="0"/>
                    <a:pt x="67" y="0"/>
                    <a:pt x="67" y="0"/>
                  </a:cubicBezTo>
                  <a:cubicBezTo>
                    <a:pt x="67" y="45"/>
                    <a:pt x="67" y="45"/>
                    <a:pt x="67" y="45"/>
                  </a:cubicBezTo>
                  <a:cubicBezTo>
                    <a:pt x="67" y="69"/>
                    <a:pt x="53" y="81"/>
                    <a:pt x="33" y="81"/>
                  </a:cubicBezTo>
                  <a:cubicBezTo>
                    <a:pt x="14" y="81"/>
                    <a:pt x="0" y="69"/>
                    <a:pt x="0" y="46"/>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3" name="Freeform 24"/>
            <p:cNvSpPr>
              <a:spLocks/>
            </p:cNvSpPr>
            <p:nvPr userDrawn="1"/>
          </p:nvSpPr>
          <p:spPr bwMode="auto">
            <a:xfrm>
              <a:off x="5438824" y="3287713"/>
              <a:ext cx="205335" cy="277283"/>
            </a:xfrm>
            <a:custGeom>
              <a:avLst/>
              <a:gdLst>
                <a:gd name="T0" fmla="*/ 0 w 60"/>
                <a:gd name="T1" fmla="*/ 70 h 82"/>
                <a:gd name="T2" fmla="*/ 5 w 60"/>
                <a:gd name="T3" fmla="*/ 63 h 82"/>
                <a:gd name="T4" fmla="*/ 33 w 60"/>
                <a:gd name="T5" fmla="*/ 74 h 82"/>
                <a:gd name="T6" fmla="*/ 51 w 60"/>
                <a:gd name="T7" fmla="*/ 61 h 82"/>
                <a:gd name="T8" fmla="*/ 51 w 60"/>
                <a:gd name="T9" fmla="*/ 61 h 82"/>
                <a:gd name="T10" fmla="*/ 30 w 60"/>
                <a:gd name="T11" fmla="*/ 45 h 82"/>
                <a:gd name="T12" fmla="*/ 3 w 60"/>
                <a:gd name="T13" fmla="*/ 22 h 82"/>
                <a:gd name="T14" fmla="*/ 3 w 60"/>
                <a:gd name="T15" fmla="*/ 22 h 82"/>
                <a:gd name="T16" fmla="*/ 29 w 60"/>
                <a:gd name="T17" fmla="*/ 0 h 82"/>
                <a:gd name="T18" fmla="*/ 57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2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5" y="63"/>
                    <a:pt x="5" y="63"/>
                    <a:pt x="5" y="63"/>
                  </a:cubicBezTo>
                  <a:cubicBezTo>
                    <a:pt x="14" y="71"/>
                    <a:pt x="22" y="74"/>
                    <a:pt x="33" y="74"/>
                  </a:cubicBezTo>
                  <a:cubicBezTo>
                    <a:pt x="44" y="74"/>
                    <a:pt x="51" y="69"/>
                    <a:pt x="51" y="61"/>
                  </a:cubicBezTo>
                  <a:cubicBezTo>
                    <a:pt x="51" y="61"/>
                    <a:pt x="51" y="61"/>
                    <a:pt x="51" y="61"/>
                  </a:cubicBezTo>
                  <a:cubicBezTo>
                    <a:pt x="51" y="53"/>
                    <a:pt x="47" y="49"/>
                    <a:pt x="30" y="45"/>
                  </a:cubicBezTo>
                  <a:cubicBezTo>
                    <a:pt x="12"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5" y="11"/>
                    <a:pt x="37" y="9"/>
                    <a:pt x="29" y="9"/>
                  </a:cubicBezTo>
                  <a:cubicBezTo>
                    <a:pt x="19" y="9"/>
                    <a:pt x="12" y="14"/>
                    <a:pt x="12" y="21"/>
                  </a:cubicBezTo>
                  <a:cubicBezTo>
                    <a:pt x="12" y="22"/>
                    <a:pt x="12" y="22"/>
                    <a:pt x="12" y="22"/>
                  </a:cubicBezTo>
                  <a:cubicBezTo>
                    <a:pt x="12" y="29"/>
                    <a:pt x="16" y="33"/>
                    <a:pt x="34" y="37"/>
                  </a:cubicBezTo>
                  <a:cubicBezTo>
                    <a:pt x="52" y="41"/>
                    <a:pt x="60" y="48"/>
                    <a:pt x="60" y="60"/>
                  </a:cubicBezTo>
                  <a:cubicBezTo>
                    <a:pt x="60" y="60"/>
                    <a:pt x="60" y="60"/>
                    <a:pt x="60" y="60"/>
                  </a:cubicBezTo>
                  <a:cubicBezTo>
                    <a:pt x="60"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4" name="Rectangle 25"/>
            <p:cNvSpPr>
              <a:spLocks noChangeArrowheads="1"/>
            </p:cNvSpPr>
            <p:nvPr userDrawn="1"/>
          </p:nvSpPr>
          <p:spPr bwMode="auto">
            <a:xfrm>
              <a:off x="5714014" y="3294062"/>
              <a:ext cx="31753"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5" name="Freeform 26"/>
            <p:cNvSpPr>
              <a:spLocks/>
            </p:cNvSpPr>
            <p:nvPr userDrawn="1"/>
          </p:nvSpPr>
          <p:spPr bwMode="auto">
            <a:xfrm>
              <a:off x="5834674" y="3294062"/>
              <a:ext cx="228619" cy="266700"/>
            </a:xfrm>
            <a:custGeom>
              <a:avLst/>
              <a:gdLst>
                <a:gd name="T0" fmla="*/ 0 w 144"/>
                <a:gd name="T1" fmla="*/ 0 h 168"/>
                <a:gd name="T2" fmla="*/ 17 w 144"/>
                <a:gd name="T3" fmla="*/ 0 h 168"/>
                <a:gd name="T4" fmla="*/ 126 w 144"/>
                <a:gd name="T5" fmla="*/ 136 h 168"/>
                <a:gd name="T6" fmla="*/ 126 w 144"/>
                <a:gd name="T7" fmla="*/ 0 h 168"/>
                <a:gd name="T8" fmla="*/ 144 w 144"/>
                <a:gd name="T9" fmla="*/ 0 h 168"/>
                <a:gd name="T10" fmla="*/ 144 w 144"/>
                <a:gd name="T11" fmla="*/ 168 h 168"/>
                <a:gd name="T12" fmla="*/ 129 w 144"/>
                <a:gd name="T13" fmla="*/ 168 h 168"/>
                <a:gd name="T14" fmla="*/ 19 w 144"/>
                <a:gd name="T15" fmla="*/ 30 h 168"/>
                <a:gd name="T16" fmla="*/ 19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7" y="0"/>
                  </a:lnTo>
                  <a:lnTo>
                    <a:pt x="126" y="136"/>
                  </a:lnTo>
                  <a:lnTo>
                    <a:pt x="126" y="0"/>
                  </a:lnTo>
                  <a:lnTo>
                    <a:pt x="144" y="0"/>
                  </a:lnTo>
                  <a:lnTo>
                    <a:pt x="144" y="168"/>
                  </a:lnTo>
                  <a:lnTo>
                    <a:pt x="129"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6" name="Freeform 27"/>
            <p:cNvSpPr>
              <a:spLocks/>
            </p:cNvSpPr>
            <p:nvPr userDrawn="1"/>
          </p:nvSpPr>
          <p:spPr bwMode="auto">
            <a:xfrm>
              <a:off x="6145850" y="3294062"/>
              <a:ext cx="198983" cy="266700"/>
            </a:xfrm>
            <a:custGeom>
              <a:avLst/>
              <a:gdLst>
                <a:gd name="T0" fmla="*/ 0 w 125"/>
                <a:gd name="T1" fmla="*/ 0 h 168"/>
                <a:gd name="T2" fmla="*/ 125 w 125"/>
                <a:gd name="T3" fmla="*/ 0 h 168"/>
                <a:gd name="T4" fmla="*/ 125 w 125"/>
                <a:gd name="T5" fmla="*/ 17 h 168"/>
                <a:gd name="T6" fmla="*/ 20 w 125"/>
                <a:gd name="T7" fmla="*/ 17 h 168"/>
                <a:gd name="T8" fmla="*/ 20 w 125"/>
                <a:gd name="T9" fmla="*/ 74 h 168"/>
                <a:gd name="T10" fmla="*/ 114 w 125"/>
                <a:gd name="T11" fmla="*/ 74 h 168"/>
                <a:gd name="T12" fmla="*/ 114 w 125"/>
                <a:gd name="T13" fmla="*/ 91 h 168"/>
                <a:gd name="T14" fmla="*/ 20 w 125"/>
                <a:gd name="T15" fmla="*/ 91 h 168"/>
                <a:gd name="T16" fmla="*/ 20 w 125"/>
                <a:gd name="T17" fmla="*/ 151 h 168"/>
                <a:gd name="T18" fmla="*/ 125 w 125"/>
                <a:gd name="T19" fmla="*/ 151 h 168"/>
                <a:gd name="T20" fmla="*/ 125 w 125"/>
                <a:gd name="T21" fmla="*/ 168 h 168"/>
                <a:gd name="T22" fmla="*/ 0 w 125"/>
                <a:gd name="T23" fmla="*/ 168 h 168"/>
                <a:gd name="T24" fmla="*/ 0 w 125"/>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8">
                  <a:moveTo>
                    <a:pt x="0" y="0"/>
                  </a:moveTo>
                  <a:lnTo>
                    <a:pt x="125" y="0"/>
                  </a:lnTo>
                  <a:lnTo>
                    <a:pt x="125" y="17"/>
                  </a:lnTo>
                  <a:lnTo>
                    <a:pt x="20" y="17"/>
                  </a:lnTo>
                  <a:lnTo>
                    <a:pt x="20" y="74"/>
                  </a:lnTo>
                  <a:lnTo>
                    <a:pt x="114" y="74"/>
                  </a:lnTo>
                  <a:lnTo>
                    <a:pt x="114" y="91"/>
                  </a:lnTo>
                  <a:lnTo>
                    <a:pt x="20" y="91"/>
                  </a:lnTo>
                  <a:lnTo>
                    <a:pt x="20" y="151"/>
                  </a:lnTo>
                  <a:lnTo>
                    <a:pt x="125" y="151"/>
                  </a:lnTo>
                  <a:lnTo>
                    <a:pt x="125"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7" name="Freeform 28"/>
            <p:cNvSpPr>
              <a:spLocks/>
            </p:cNvSpPr>
            <p:nvPr userDrawn="1"/>
          </p:nvSpPr>
          <p:spPr bwMode="auto">
            <a:xfrm>
              <a:off x="6399871" y="3287713"/>
              <a:ext cx="201101" cy="277283"/>
            </a:xfrm>
            <a:custGeom>
              <a:avLst/>
              <a:gdLst>
                <a:gd name="T0" fmla="*/ 0 w 59"/>
                <a:gd name="T1" fmla="*/ 70 h 82"/>
                <a:gd name="T2" fmla="*/ 5 w 59"/>
                <a:gd name="T3" fmla="*/ 63 h 82"/>
                <a:gd name="T4" fmla="*/ 33 w 59"/>
                <a:gd name="T5" fmla="*/ 74 h 82"/>
                <a:gd name="T6" fmla="*/ 50 w 59"/>
                <a:gd name="T7" fmla="*/ 61 h 82"/>
                <a:gd name="T8" fmla="*/ 50 w 59"/>
                <a:gd name="T9" fmla="*/ 61 h 82"/>
                <a:gd name="T10" fmla="*/ 30 w 59"/>
                <a:gd name="T11" fmla="*/ 45 h 82"/>
                <a:gd name="T12" fmla="*/ 3 w 59"/>
                <a:gd name="T13" fmla="*/ 22 h 82"/>
                <a:gd name="T14" fmla="*/ 3 w 59"/>
                <a:gd name="T15" fmla="*/ 22 h 82"/>
                <a:gd name="T16" fmla="*/ 29 w 59"/>
                <a:gd name="T17" fmla="*/ 0 h 82"/>
                <a:gd name="T18" fmla="*/ 57 w 59"/>
                <a:gd name="T19" fmla="*/ 10 h 82"/>
                <a:gd name="T20" fmla="*/ 52 w 59"/>
                <a:gd name="T21" fmla="*/ 17 h 82"/>
                <a:gd name="T22" fmla="*/ 29 w 59"/>
                <a:gd name="T23" fmla="*/ 9 h 82"/>
                <a:gd name="T24" fmla="*/ 12 w 59"/>
                <a:gd name="T25" fmla="*/ 21 h 82"/>
                <a:gd name="T26" fmla="*/ 12 w 59"/>
                <a:gd name="T27" fmla="*/ 22 h 82"/>
                <a:gd name="T28" fmla="*/ 33 w 59"/>
                <a:gd name="T29" fmla="*/ 37 h 82"/>
                <a:gd name="T30" fmla="*/ 59 w 59"/>
                <a:gd name="T31" fmla="*/ 60 h 82"/>
                <a:gd name="T32" fmla="*/ 59 w 59"/>
                <a:gd name="T33" fmla="*/ 60 h 82"/>
                <a:gd name="T34" fmla="*/ 32 w 59"/>
                <a:gd name="T35" fmla="*/ 82 h 82"/>
                <a:gd name="T36" fmla="*/ 0 w 59"/>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82">
                  <a:moveTo>
                    <a:pt x="0" y="70"/>
                  </a:moveTo>
                  <a:cubicBezTo>
                    <a:pt x="5" y="63"/>
                    <a:pt x="5" y="63"/>
                    <a:pt x="5" y="63"/>
                  </a:cubicBezTo>
                  <a:cubicBezTo>
                    <a:pt x="13" y="71"/>
                    <a:pt x="21" y="74"/>
                    <a:pt x="33" y="74"/>
                  </a:cubicBezTo>
                  <a:cubicBezTo>
                    <a:pt x="43" y="74"/>
                    <a:pt x="50" y="69"/>
                    <a:pt x="50" y="61"/>
                  </a:cubicBezTo>
                  <a:cubicBezTo>
                    <a:pt x="50" y="61"/>
                    <a:pt x="50" y="61"/>
                    <a:pt x="50" y="61"/>
                  </a:cubicBezTo>
                  <a:cubicBezTo>
                    <a:pt x="50" y="53"/>
                    <a:pt x="46" y="49"/>
                    <a:pt x="30" y="45"/>
                  </a:cubicBezTo>
                  <a:cubicBezTo>
                    <a:pt x="11"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4" y="11"/>
                    <a:pt x="37" y="9"/>
                    <a:pt x="29" y="9"/>
                  </a:cubicBezTo>
                  <a:cubicBezTo>
                    <a:pt x="18" y="9"/>
                    <a:pt x="12" y="14"/>
                    <a:pt x="12" y="21"/>
                  </a:cubicBezTo>
                  <a:cubicBezTo>
                    <a:pt x="12" y="22"/>
                    <a:pt x="12" y="22"/>
                    <a:pt x="12" y="22"/>
                  </a:cubicBezTo>
                  <a:cubicBezTo>
                    <a:pt x="12" y="29"/>
                    <a:pt x="16" y="33"/>
                    <a:pt x="33" y="37"/>
                  </a:cubicBezTo>
                  <a:cubicBezTo>
                    <a:pt x="51" y="41"/>
                    <a:pt x="59" y="48"/>
                    <a:pt x="59" y="60"/>
                  </a:cubicBezTo>
                  <a:cubicBezTo>
                    <a:pt x="59" y="60"/>
                    <a:pt x="59" y="60"/>
                    <a:pt x="59" y="60"/>
                  </a:cubicBezTo>
                  <a:cubicBezTo>
                    <a:pt x="59"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8" name="Freeform 29"/>
            <p:cNvSpPr>
              <a:spLocks/>
            </p:cNvSpPr>
            <p:nvPr userDrawn="1"/>
          </p:nvSpPr>
          <p:spPr bwMode="auto">
            <a:xfrm>
              <a:off x="6651776" y="3287713"/>
              <a:ext cx="203217" cy="277283"/>
            </a:xfrm>
            <a:custGeom>
              <a:avLst/>
              <a:gdLst>
                <a:gd name="T0" fmla="*/ 0 w 60"/>
                <a:gd name="T1" fmla="*/ 70 h 82"/>
                <a:gd name="T2" fmla="*/ 5 w 60"/>
                <a:gd name="T3" fmla="*/ 63 h 82"/>
                <a:gd name="T4" fmla="*/ 33 w 60"/>
                <a:gd name="T5" fmla="*/ 74 h 82"/>
                <a:gd name="T6" fmla="*/ 50 w 60"/>
                <a:gd name="T7" fmla="*/ 61 h 82"/>
                <a:gd name="T8" fmla="*/ 50 w 60"/>
                <a:gd name="T9" fmla="*/ 61 h 82"/>
                <a:gd name="T10" fmla="*/ 30 w 60"/>
                <a:gd name="T11" fmla="*/ 45 h 82"/>
                <a:gd name="T12" fmla="*/ 3 w 60"/>
                <a:gd name="T13" fmla="*/ 22 h 82"/>
                <a:gd name="T14" fmla="*/ 3 w 60"/>
                <a:gd name="T15" fmla="*/ 22 h 82"/>
                <a:gd name="T16" fmla="*/ 29 w 60"/>
                <a:gd name="T17" fmla="*/ 0 h 82"/>
                <a:gd name="T18" fmla="*/ 57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2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5" y="63"/>
                    <a:pt x="5" y="63"/>
                    <a:pt x="5" y="63"/>
                  </a:cubicBezTo>
                  <a:cubicBezTo>
                    <a:pt x="14" y="71"/>
                    <a:pt x="22" y="74"/>
                    <a:pt x="33" y="74"/>
                  </a:cubicBezTo>
                  <a:cubicBezTo>
                    <a:pt x="43" y="74"/>
                    <a:pt x="50" y="69"/>
                    <a:pt x="50" y="61"/>
                  </a:cubicBezTo>
                  <a:cubicBezTo>
                    <a:pt x="50" y="61"/>
                    <a:pt x="50" y="61"/>
                    <a:pt x="50" y="61"/>
                  </a:cubicBezTo>
                  <a:cubicBezTo>
                    <a:pt x="50" y="53"/>
                    <a:pt x="46" y="49"/>
                    <a:pt x="30" y="45"/>
                  </a:cubicBezTo>
                  <a:cubicBezTo>
                    <a:pt x="11"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4" y="11"/>
                    <a:pt x="37" y="9"/>
                    <a:pt x="29" y="9"/>
                  </a:cubicBezTo>
                  <a:cubicBezTo>
                    <a:pt x="18" y="9"/>
                    <a:pt x="12" y="14"/>
                    <a:pt x="12" y="21"/>
                  </a:cubicBezTo>
                  <a:cubicBezTo>
                    <a:pt x="12" y="22"/>
                    <a:pt x="12" y="22"/>
                    <a:pt x="12" y="22"/>
                  </a:cubicBezTo>
                  <a:cubicBezTo>
                    <a:pt x="12" y="29"/>
                    <a:pt x="16" y="33"/>
                    <a:pt x="34" y="37"/>
                  </a:cubicBezTo>
                  <a:cubicBezTo>
                    <a:pt x="51" y="41"/>
                    <a:pt x="60" y="48"/>
                    <a:pt x="60" y="60"/>
                  </a:cubicBezTo>
                  <a:cubicBezTo>
                    <a:pt x="60" y="60"/>
                    <a:pt x="60" y="60"/>
                    <a:pt x="60" y="60"/>
                  </a:cubicBezTo>
                  <a:cubicBezTo>
                    <a:pt x="60"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9" name="Freeform 30"/>
            <p:cNvSpPr>
              <a:spLocks noEditPoints="1"/>
            </p:cNvSpPr>
            <p:nvPr userDrawn="1"/>
          </p:nvSpPr>
          <p:spPr bwMode="auto">
            <a:xfrm>
              <a:off x="7049743" y="3294062"/>
              <a:ext cx="239203" cy="266700"/>
            </a:xfrm>
            <a:custGeom>
              <a:avLst/>
              <a:gdLst>
                <a:gd name="T0" fmla="*/ 0 w 70"/>
                <a:gd name="T1" fmla="*/ 0 h 79"/>
                <a:gd name="T2" fmla="*/ 27 w 70"/>
                <a:gd name="T3" fmla="*/ 0 h 79"/>
                <a:gd name="T4" fmla="*/ 70 w 70"/>
                <a:gd name="T5" fmla="*/ 39 h 79"/>
                <a:gd name="T6" fmla="*/ 70 w 70"/>
                <a:gd name="T7" fmla="*/ 39 h 79"/>
                <a:gd name="T8" fmla="*/ 27 w 70"/>
                <a:gd name="T9" fmla="*/ 79 h 79"/>
                <a:gd name="T10" fmla="*/ 0 w 70"/>
                <a:gd name="T11" fmla="*/ 79 h 79"/>
                <a:gd name="T12" fmla="*/ 0 w 70"/>
                <a:gd name="T13" fmla="*/ 0 h 79"/>
                <a:gd name="T14" fmla="*/ 27 w 70"/>
                <a:gd name="T15" fmla="*/ 71 h 79"/>
                <a:gd name="T16" fmla="*/ 60 w 70"/>
                <a:gd name="T17" fmla="*/ 40 h 79"/>
                <a:gd name="T18" fmla="*/ 60 w 70"/>
                <a:gd name="T19" fmla="*/ 39 h 79"/>
                <a:gd name="T20" fmla="*/ 27 w 70"/>
                <a:gd name="T21" fmla="*/ 8 h 79"/>
                <a:gd name="T22" fmla="*/ 9 w 70"/>
                <a:gd name="T23" fmla="*/ 8 h 79"/>
                <a:gd name="T24" fmla="*/ 9 w 70"/>
                <a:gd name="T25" fmla="*/ 71 h 79"/>
                <a:gd name="T26" fmla="*/ 27 w 70"/>
                <a:gd name="T27"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9">
                  <a:moveTo>
                    <a:pt x="0" y="0"/>
                  </a:moveTo>
                  <a:cubicBezTo>
                    <a:pt x="27" y="0"/>
                    <a:pt x="27" y="0"/>
                    <a:pt x="27" y="0"/>
                  </a:cubicBezTo>
                  <a:cubicBezTo>
                    <a:pt x="52" y="0"/>
                    <a:pt x="70" y="17"/>
                    <a:pt x="70" y="39"/>
                  </a:cubicBezTo>
                  <a:cubicBezTo>
                    <a:pt x="70" y="39"/>
                    <a:pt x="70" y="39"/>
                    <a:pt x="70" y="39"/>
                  </a:cubicBezTo>
                  <a:cubicBezTo>
                    <a:pt x="70" y="62"/>
                    <a:pt x="52" y="79"/>
                    <a:pt x="27" y="79"/>
                  </a:cubicBezTo>
                  <a:cubicBezTo>
                    <a:pt x="0" y="79"/>
                    <a:pt x="0" y="79"/>
                    <a:pt x="0" y="79"/>
                  </a:cubicBezTo>
                  <a:lnTo>
                    <a:pt x="0" y="0"/>
                  </a:lnTo>
                  <a:close/>
                  <a:moveTo>
                    <a:pt x="27" y="71"/>
                  </a:moveTo>
                  <a:cubicBezTo>
                    <a:pt x="48" y="71"/>
                    <a:pt x="60" y="57"/>
                    <a:pt x="60" y="40"/>
                  </a:cubicBezTo>
                  <a:cubicBezTo>
                    <a:pt x="60" y="39"/>
                    <a:pt x="60" y="39"/>
                    <a:pt x="60" y="39"/>
                  </a:cubicBezTo>
                  <a:cubicBezTo>
                    <a:pt x="60" y="22"/>
                    <a:pt x="48" y="8"/>
                    <a:pt x="27" y="8"/>
                  </a:cubicBezTo>
                  <a:cubicBezTo>
                    <a:pt x="9" y="8"/>
                    <a:pt x="9" y="8"/>
                    <a:pt x="9" y="8"/>
                  </a:cubicBezTo>
                  <a:cubicBezTo>
                    <a:pt x="9" y="71"/>
                    <a:pt x="9" y="71"/>
                    <a:pt x="9" y="71"/>
                  </a:cubicBezTo>
                  <a:lnTo>
                    <a:pt x="27"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0" name="Freeform 31"/>
            <p:cNvSpPr>
              <a:spLocks noEditPoints="1"/>
            </p:cNvSpPr>
            <p:nvPr userDrawn="1"/>
          </p:nvSpPr>
          <p:spPr bwMode="auto">
            <a:xfrm>
              <a:off x="7348217" y="3287713"/>
              <a:ext cx="277307" cy="279400"/>
            </a:xfrm>
            <a:custGeom>
              <a:avLst/>
              <a:gdLst>
                <a:gd name="T0" fmla="*/ 0 w 81"/>
                <a:gd name="T1" fmla="*/ 42 h 83"/>
                <a:gd name="T2" fmla="*/ 0 w 81"/>
                <a:gd name="T3" fmla="*/ 41 h 83"/>
                <a:gd name="T4" fmla="*/ 40 w 81"/>
                <a:gd name="T5" fmla="*/ 0 h 83"/>
                <a:gd name="T6" fmla="*/ 81 w 81"/>
                <a:gd name="T7" fmla="*/ 41 h 83"/>
                <a:gd name="T8" fmla="*/ 81 w 81"/>
                <a:gd name="T9" fmla="*/ 41 h 83"/>
                <a:gd name="T10" fmla="*/ 40 w 81"/>
                <a:gd name="T11" fmla="*/ 83 h 83"/>
                <a:gd name="T12" fmla="*/ 0 w 81"/>
                <a:gd name="T13" fmla="*/ 42 h 83"/>
                <a:gd name="T14" fmla="*/ 72 w 81"/>
                <a:gd name="T15" fmla="*/ 42 h 83"/>
                <a:gd name="T16" fmla="*/ 72 w 81"/>
                <a:gd name="T17" fmla="*/ 41 h 83"/>
                <a:gd name="T18" fmla="*/ 40 w 81"/>
                <a:gd name="T19" fmla="*/ 9 h 83"/>
                <a:gd name="T20" fmla="*/ 9 w 81"/>
                <a:gd name="T21" fmla="*/ 41 h 83"/>
                <a:gd name="T22" fmla="*/ 9 w 81"/>
                <a:gd name="T23" fmla="*/ 41 h 83"/>
                <a:gd name="T24" fmla="*/ 40 w 81"/>
                <a:gd name="T25" fmla="*/ 74 h 83"/>
                <a:gd name="T26" fmla="*/ 72 w 81"/>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3">
                  <a:moveTo>
                    <a:pt x="0" y="42"/>
                  </a:moveTo>
                  <a:cubicBezTo>
                    <a:pt x="0" y="41"/>
                    <a:pt x="0" y="41"/>
                    <a:pt x="0" y="41"/>
                  </a:cubicBezTo>
                  <a:cubicBezTo>
                    <a:pt x="0" y="19"/>
                    <a:pt x="16" y="0"/>
                    <a:pt x="40" y="0"/>
                  </a:cubicBezTo>
                  <a:cubicBezTo>
                    <a:pt x="65" y="0"/>
                    <a:pt x="81" y="19"/>
                    <a:pt x="81" y="41"/>
                  </a:cubicBezTo>
                  <a:cubicBezTo>
                    <a:pt x="81" y="41"/>
                    <a:pt x="81" y="41"/>
                    <a:pt x="81" y="41"/>
                  </a:cubicBezTo>
                  <a:cubicBezTo>
                    <a:pt x="81" y="63"/>
                    <a:pt x="64" y="83"/>
                    <a:pt x="40" y="83"/>
                  </a:cubicBezTo>
                  <a:cubicBezTo>
                    <a:pt x="16" y="83"/>
                    <a:pt x="0" y="64"/>
                    <a:pt x="0" y="42"/>
                  </a:cubicBezTo>
                  <a:close/>
                  <a:moveTo>
                    <a:pt x="72" y="42"/>
                  </a:moveTo>
                  <a:cubicBezTo>
                    <a:pt x="72" y="41"/>
                    <a:pt x="72" y="41"/>
                    <a:pt x="72" y="41"/>
                  </a:cubicBezTo>
                  <a:cubicBezTo>
                    <a:pt x="72" y="23"/>
                    <a:pt x="58" y="9"/>
                    <a:pt x="40" y="9"/>
                  </a:cubicBezTo>
                  <a:cubicBezTo>
                    <a:pt x="22" y="9"/>
                    <a:pt x="9" y="23"/>
                    <a:pt x="9" y="41"/>
                  </a:cubicBezTo>
                  <a:cubicBezTo>
                    <a:pt x="9" y="41"/>
                    <a:pt x="9" y="41"/>
                    <a:pt x="9" y="41"/>
                  </a:cubicBezTo>
                  <a:cubicBezTo>
                    <a:pt x="9" y="60"/>
                    <a:pt x="22" y="74"/>
                    <a:pt x="40"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1" name="Freeform 32"/>
            <p:cNvSpPr>
              <a:spLocks/>
            </p:cNvSpPr>
            <p:nvPr userDrawn="1"/>
          </p:nvSpPr>
          <p:spPr bwMode="auto">
            <a:xfrm>
              <a:off x="7695380" y="3294062"/>
              <a:ext cx="232853" cy="266700"/>
            </a:xfrm>
            <a:custGeom>
              <a:avLst/>
              <a:gdLst>
                <a:gd name="T0" fmla="*/ 0 w 146"/>
                <a:gd name="T1" fmla="*/ 0 h 168"/>
                <a:gd name="T2" fmla="*/ 20 w 146"/>
                <a:gd name="T3" fmla="*/ 0 h 168"/>
                <a:gd name="T4" fmla="*/ 127 w 146"/>
                <a:gd name="T5" fmla="*/ 136 h 168"/>
                <a:gd name="T6" fmla="*/ 127 w 146"/>
                <a:gd name="T7" fmla="*/ 0 h 168"/>
                <a:gd name="T8" fmla="*/ 146 w 146"/>
                <a:gd name="T9" fmla="*/ 0 h 168"/>
                <a:gd name="T10" fmla="*/ 146 w 146"/>
                <a:gd name="T11" fmla="*/ 168 h 168"/>
                <a:gd name="T12" fmla="*/ 131 w 146"/>
                <a:gd name="T13" fmla="*/ 168 h 168"/>
                <a:gd name="T14" fmla="*/ 20 w 146"/>
                <a:gd name="T15" fmla="*/ 30 h 168"/>
                <a:gd name="T16" fmla="*/ 20 w 146"/>
                <a:gd name="T17" fmla="*/ 168 h 168"/>
                <a:gd name="T18" fmla="*/ 0 w 146"/>
                <a:gd name="T19" fmla="*/ 168 h 168"/>
                <a:gd name="T20" fmla="*/ 0 w 14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68">
                  <a:moveTo>
                    <a:pt x="0" y="0"/>
                  </a:moveTo>
                  <a:lnTo>
                    <a:pt x="20" y="0"/>
                  </a:lnTo>
                  <a:lnTo>
                    <a:pt x="127" y="136"/>
                  </a:lnTo>
                  <a:lnTo>
                    <a:pt x="127" y="0"/>
                  </a:lnTo>
                  <a:lnTo>
                    <a:pt x="146" y="0"/>
                  </a:lnTo>
                  <a:lnTo>
                    <a:pt x="146" y="168"/>
                  </a:lnTo>
                  <a:lnTo>
                    <a:pt x="131" y="168"/>
                  </a:lnTo>
                  <a:lnTo>
                    <a:pt x="20" y="30"/>
                  </a:lnTo>
                  <a:lnTo>
                    <a:pt x="20"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2" name="Freeform 33"/>
            <p:cNvSpPr>
              <a:spLocks/>
            </p:cNvSpPr>
            <p:nvPr userDrawn="1"/>
          </p:nvSpPr>
          <p:spPr bwMode="auto">
            <a:xfrm>
              <a:off x="8012906" y="3294062"/>
              <a:ext cx="196867" cy="266700"/>
            </a:xfrm>
            <a:custGeom>
              <a:avLst/>
              <a:gdLst>
                <a:gd name="T0" fmla="*/ 0 w 124"/>
                <a:gd name="T1" fmla="*/ 0 h 168"/>
                <a:gd name="T2" fmla="*/ 122 w 124"/>
                <a:gd name="T3" fmla="*/ 0 h 168"/>
                <a:gd name="T4" fmla="*/ 122 w 124"/>
                <a:gd name="T5" fmla="*/ 17 h 168"/>
                <a:gd name="T6" fmla="*/ 19 w 124"/>
                <a:gd name="T7" fmla="*/ 17 h 168"/>
                <a:gd name="T8" fmla="*/ 19 w 124"/>
                <a:gd name="T9" fmla="*/ 74 h 168"/>
                <a:gd name="T10" fmla="*/ 111 w 124"/>
                <a:gd name="T11" fmla="*/ 74 h 168"/>
                <a:gd name="T12" fmla="*/ 111 w 124"/>
                <a:gd name="T13" fmla="*/ 91 h 168"/>
                <a:gd name="T14" fmla="*/ 19 w 124"/>
                <a:gd name="T15" fmla="*/ 91 h 168"/>
                <a:gd name="T16" fmla="*/ 19 w 124"/>
                <a:gd name="T17" fmla="*/ 151 h 168"/>
                <a:gd name="T18" fmla="*/ 124 w 124"/>
                <a:gd name="T19" fmla="*/ 151 h 168"/>
                <a:gd name="T20" fmla="*/ 124 w 124"/>
                <a:gd name="T21" fmla="*/ 168 h 168"/>
                <a:gd name="T22" fmla="*/ 0 w 124"/>
                <a:gd name="T23" fmla="*/ 168 h 168"/>
                <a:gd name="T24" fmla="*/ 0 w 124"/>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68">
                  <a:moveTo>
                    <a:pt x="0" y="0"/>
                  </a:moveTo>
                  <a:lnTo>
                    <a:pt x="122" y="0"/>
                  </a:lnTo>
                  <a:lnTo>
                    <a:pt x="122" y="17"/>
                  </a:lnTo>
                  <a:lnTo>
                    <a:pt x="19" y="17"/>
                  </a:lnTo>
                  <a:lnTo>
                    <a:pt x="19" y="74"/>
                  </a:lnTo>
                  <a:lnTo>
                    <a:pt x="111" y="74"/>
                  </a:lnTo>
                  <a:lnTo>
                    <a:pt x="111" y="91"/>
                  </a:lnTo>
                  <a:lnTo>
                    <a:pt x="19" y="91"/>
                  </a:lnTo>
                  <a:lnTo>
                    <a:pt x="19" y="151"/>
                  </a:lnTo>
                  <a:lnTo>
                    <a:pt x="124" y="151"/>
                  </a:lnTo>
                  <a:lnTo>
                    <a:pt x="124"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3" name="Freeform 34"/>
            <p:cNvSpPr>
              <a:spLocks noEditPoints="1"/>
            </p:cNvSpPr>
            <p:nvPr userDrawn="1"/>
          </p:nvSpPr>
          <p:spPr bwMode="auto">
            <a:xfrm>
              <a:off x="8404523" y="3294062"/>
              <a:ext cx="239203" cy="266700"/>
            </a:xfrm>
            <a:custGeom>
              <a:avLst/>
              <a:gdLst>
                <a:gd name="T0" fmla="*/ 0 w 70"/>
                <a:gd name="T1" fmla="*/ 0 h 79"/>
                <a:gd name="T2" fmla="*/ 27 w 70"/>
                <a:gd name="T3" fmla="*/ 0 h 79"/>
                <a:gd name="T4" fmla="*/ 70 w 70"/>
                <a:gd name="T5" fmla="*/ 39 h 79"/>
                <a:gd name="T6" fmla="*/ 70 w 70"/>
                <a:gd name="T7" fmla="*/ 39 h 79"/>
                <a:gd name="T8" fmla="*/ 27 w 70"/>
                <a:gd name="T9" fmla="*/ 79 h 79"/>
                <a:gd name="T10" fmla="*/ 0 w 70"/>
                <a:gd name="T11" fmla="*/ 79 h 79"/>
                <a:gd name="T12" fmla="*/ 0 w 70"/>
                <a:gd name="T13" fmla="*/ 0 h 79"/>
                <a:gd name="T14" fmla="*/ 27 w 70"/>
                <a:gd name="T15" fmla="*/ 71 h 79"/>
                <a:gd name="T16" fmla="*/ 60 w 70"/>
                <a:gd name="T17" fmla="*/ 40 h 79"/>
                <a:gd name="T18" fmla="*/ 60 w 70"/>
                <a:gd name="T19" fmla="*/ 39 h 79"/>
                <a:gd name="T20" fmla="*/ 27 w 70"/>
                <a:gd name="T21" fmla="*/ 8 h 79"/>
                <a:gd name="T22" fmla="*/ 9 w 70"/>
                <a:gd name="T23" fmla="*/ 8 h 79"/>
                <a:gd name="T24" fmla="*/ 9 w 70"/>
                <a:gd name="T25" fmla="*/ 71 h 79"/>
                <a:gd name="T26" fmla="*/ 27 w 70"/>
                <a:gd name="T27"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9">
                  <a:moveTo>
                    <a:pt x="0" y="0"/>
                  </a:moveTo>
                  <a:cubicBezTo>
                    <a:pt x="27" y="0"/>
                    <a:pt x="27" y="0"/>
                    <a:pt x="27" y="0"/>
                  </a:cubicBezTo>
                  <a:cubicBezTo>
                    <a:pt x="52" y="0"/>
                    <a:pt x="70" y="17"/>
                    <a:pt x="70" y="39"/>
                  </a:cubicBezTo>
                  <a:cubicBezTo>
                    <a:pt x="70" y="39"/>
                    <a:pt x="70" y="39"/>
                    <a:pt x="70" y="39"/>
                  </a:cubicBezTo>
                  <a:cubicBezTo>
                    <a:pt x="70" y="62"/>
                    <a:pt x="52" y="79"/>
                    <a:pt x="27" y="79"/>
                  </a:cubicBezTo>
                  <a:cubicBezTo>
                    <a:pt x="0" y="79"/>
                    <a:pt x="0" y="79"/>
                    <a:pt x="0" y="79"/>
                  </a:cubicBezTo>
                  <a:lnTo>
                    <a:pt x="0" y="0"/>
                  </a:lnTo>
                  <a:close/>
                  <a:moveTo>
                    <a:pt x="27" y="71"/>
                  </a:moveTo>
                  <a:cubicBezTo>
                    <a:pt x="48" y="71"/>
                    <a:pt x="60" y="57"/>
                    <a:pt x="60" y="40"/>
                  </a:cubicBezTo>
                  <a:cubicBezTo>
                    <a:pt x="60" y="39"/>
                    <a:pt x="60" y="39"/>
                    <a:pt x="60" y="39"/>
                  </a:cubicBezTo>
                  <a:cubicBezTo>
                    <a:pt x="60" y="22"/>
                    <a:pt x="48" y="8"/>
                    <a:pt x="27" y="8"/>
                  </a:cubicBezTo>
                  <a:cubicBezTo>
                    <a:pt x="9" y="8"/>
                    <a:pt x="9" y="8"/>
                    <a:pt x="9" y="8"/>
                  </a:cubicBezTo>
                  <a:cubicBezTo>
                    <a:pt x="9" y="71"/>
                    <a:pt x="9" y="71"/>
                    <a:pt x="9" y="71"/>
                  </a:cubicBezTo>
                  <a:lnTo>
                    <a:pt x="27"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4" name="Rectangle 35"/>
            <p:cNvSpPr>
              <a:spLocks noChangeArrowheads="1"/>
            </p:cNvSpPr>
            <p:nvPr userDrawn="1"/>
          </p:nvSpPr>
          <p:spPr bwMode="auto">
            <a:xfrm>
              <a:off x="8717816" y="3294062"/>
              <a:ext cx="31752"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5" name="Freeform 36"/>
            <p:cNvSpPr>
              <a:spLocks/>
            </p:cNvSpPr>
            <p:nvPr userDrawn="1"/>
          </p:nvSpPr>
          <p:spPr bwMode="auto">
            <a:xfrm>
              <a:off x="8838476" y="3294062"/>
              <a:ext cx="192633" cy="266700"/>
            </a:xfrm>
            <a:custGeom>
              <a:avLst/>
              <a:gdLst>
                <a:gd name="T0" fmla="*/ 0 w 122"/>
                <a:gd name="T1" fmla="*/ 0 h 168"/>
                <a:gd name="T2" fmla="*/ 122 w 122"/>
                <a:gd name="T3" fmla="*/ 0 h 168"/>
                <a:gd name="T4" fmla="*/ 122 w 122"/>
                <a:gd name="T5" fmla="*/ 17 h 168"/>
                <a:gd name="T6" fmla="*/ 19 w 122"/>
                <a:gd name="T7" fmla="*/ 17 h 168"/>
                <a:gd name="T8" fmla="*/ 19 w 122"/>
                <a:gd name="T9" fmla="*/ 76 h 168"/>
                <a:gd name="T10" fmla="*/ 111 w 122"/>
                <a:gd name="T11" fmla="*/ 76 h 168"/>
                <a:gd name="T12" fmla="*/ 111 w 122"/>
                <a:gd name="T13" fmla="*/ 96 h 168"/>
                <a:gd name="T14" fmla="*/ 19 w 122"/>
                <a:gd name="T15" fmla="*/ 96 h 168"/>
                <a:gd name="T16" fmla="*/ 19 w 122"/>
                <a:gd name="T17" fmla="*/ 168 h 168"/>
                <a:gd name="T18" fmla="*/ 0 w 122"/>
                <a:gd name="T19" fmla="*/ 168 h 168"/>
                <a:gd name="T20" fmla="*/ 0 w 122"/>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68">
                  <a:moveTo>
                    <a:pt x="0" y="0"/>
                  </a:moveTo>
                  <a:lnTo>
                    <a:pt x="122" y="0"/>
                  </a:lnTo>
                  <a:lnTo>
                    <a:pt x="122" y="17"/>
                  </a:lnTo>
                  <a:lnTo>
                    <a:pt x="19" y="17"/>
                  </a:lnTo>
                  <a:lnTo>
                    <a:pt x="19" y="76"/>
                  </a:lnTo>
                  <a:lnTo>
                    <a:pt x="111" y="76"/>
                  </a:lnTo>
                  <a:lnTo>
                    <a:pt x="111" y="96"/>
                  </a:lnTo>
                  <a:lnTo>
                    <a:pt x="19" y="96"/>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6" name="Freeform 37"/>
            <p:cNvSpPr>
              <a:spLocks/>
            </p:cNvSpPr>
            <p:nvPr userDrawn="1"/>
          </p:nvSpPr>
          <p:spPr bwMode="auto">
            <a:xfrm>
              <a:off x="9098848" y="3294062"/>
              <a:ext cx="194750" cy="266700"/>
            </a:xfrm>
            <a:custGeom>
              <a:avLst/>
              <a:gdLst>
                <a:gd name="T0" fmla="*/ 0 w 122"/>
                <a:gd name="T1" fmla="*/ 0 h 168"/>
                <a:gd name="T2" fmla="*/ 122 w 122"/>
                <a:gd name="T3" fmla="*/ 0 h 168"/>
                <a:gd name="T4" fmla="*/ 122 w 122"/>
                <a:gd name="T5" fmla="*/ 17 h 168"/>
                <a:gd name="T6" fmla="*/ 19 w 122"/>
                <a:gd name="T7" fmla="*/ 17 h 168"/>
                <a:gd name="T8" fmla="*/ 19 w 122"/>
                <a:gd name="T9" fmla="*/ 76 h 168"/>
                <a:gd name="T10" fmla="*/ 112 w 122"/>
                <a:gd name="T11" fmla="*/ 76 h 168"/>
                <a:gd name="T12" fmla="*/ 112 w 122"/>
                <a:gd name="T13" fmla="*/ 96 h 168"/>
                <a:gd name="T14" fmla="*/ 19 w 122"/>
                <a:gd name="T15" fmla="*/ 96 h 168"/>
                <a:gd name="T16" fmla="*/ 19 w 122"/>
                <a:gd name="T17" fmla="*/ 168 h 168"/>
                <a:gd name="T18" fmla="*/ 0 w 122"/>
                <a:gd name="T19" fmla="*/ 168 h 168"/>
                <a:gd name="T20" fmla="*/ 0 w 122"/>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68">
                  <a:moveTo>
                    <a:pt x="0" y="0"/>
                  </a:moveTo>
                  <a:lnTo>
                    <a:pt x="122" y="0"/>
                  </a:lnTo>
                  <a:lnTo>
                    <a:pt x="122" y="17"/>
                  </a:lnTo>
                  <a:lnTo>
                    <a:pt x="19" y="17"/>
                  </a:lnTo>
                  <a:lnTo>
                    <a:pt x="19" y="76"/>
                  </a:lnTo>
                  <a:lnTo>
                    <a:pt x="112" y="76"/>
                  </a:lnTo>
                  <a:lnTo>
                    <a:pt x="112" y="96"/>
                  </a:lnTo>
                  <a:lnTo>
                    <a:pt x="19" y="96"/>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7" name="Freeform 38"/>
            <p:cNvSpPr>
              <a:spLocks/>
            </p:cNvSpPr>
            <p:nvPr userDrawn="1"/>
          </p:nvSpPr>
          <p:spPr bwMode="auto">
            <a:xfrm>
              <a:off x="9361337" y="3294062"/>
              <a:ext cx="198983" cy="266700"/>
            </a:xfrm>
            <a:custGeom>
              <a:avLst/>
              <a:gdLst>
                <a:gd name="T0" fmla="*/ 0 w 125"/>
                <a:gd name="T1" fmla="*/ 0 h 168"/>
                <a:gd name="T2" fmla="*/ 123 w 125"/>
                <a:gd name="T3" fmla="*/ 0 h 168"/>
                <a:gd name="T4" fmla="*/ 123 w 125"/>
                <a:gd name="T5" fmla="*/ 17 h 168"/>
                <a:gd name="T6" fmla="*/ 20 w 125"/>
                <a:gd name="T7" fmla="*/ 17 h 168"/>
                <a:gd name="T8" fmla="*/ 20 w 125"/>
                <a:gd name="T9" fmla="*/ 74 h 168"/>
                <a:gd name="T10" fmla="*/ 112 w 125"/>
                <a:gd name="T11" fmla="*/ 74 h 168"/>
                <a:gd name="T12" fmla="*/ 112 w 125"/>
                <a:gd name="T13" fmla="*/ 91 h 168"/>
                <a:gd name="T14" fmla="*/ 20 w 125"/>
                <a:gd name="T15" fmla="*/ 91 h 168"/>
                <a:gd name="T16" fmla="*/ 20 w 125"/>
                <a:gd name="T17" fmla="*/ 151 h 168"/>
                <a:gd name="T18" fmla="*/ 125 w 125"/>
                <a:gd name="T19" fmla="*/ 151 h 168"/>
                <a:gd name="T20" fmla="*/ 125 w 125"/>
                <a:gd name="T21" fmla="*/ 168 h 168"/>
                <a:gd name="T22" fmla="*/ 0 w 125"/>
                <a:gd name="T23" fmla="*/ 168 h 168"/>
                <a:gd name="T24" fmla="*/ 0 w 125"/>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8">
                  <a:moveTo>
                    <a:pt x="0" y="0"/>
                  </a:moveTo>
                  <a:lnTo>
                    <a:pt x="123" y="0"/>
                  </a:lnTo>
                  <a:lnTo>
                    <a:pt x="123" y="17"/>
                  </a:lnTo>
                  <a:lnTo>
                    <a:pt x="20" y="17"/>
                  </a:lnTo>
                  <a:lnTo>
                    <a:pt x="20" y="74"/>
                  </a:lnTo>
                  <a:lnTo>
                    <a:pt x="112" y="74"/>
                  </a:lnTo>
                  <a:lnTo>
                    <a:pt x="112" y="91"/>
                  </a:lnTo>
                  <a:lnTo>
                    <a:pt x="20" y="91"/>
                  </a:lnTo>
                  <a:lnTo>
                    <a:pt x="20" y="151"/>
                  </a:lnTo>
                  <a:lnTo>
                    <a:pt x="125" y="151"/>
                  </a:lnTo>
                  <a:lnTo>
                    <a:pt x="125"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8" name="Freeform 39"/>
            <p:cNvSpPr>
              <a:spLocks noEditPoints="1"/>
            </p:cNvSpPr>
            <p:nvPr userDrawn="1"/>
          </p:nvSpPr>
          <p:spPr bwMode="auto">
            <a:xfrm>
              <a:off x="9628059" y="3294062"/>
              <a:ext cx="224385" cy="266700"/>
            </a:xfrm>
            <a:custGeom>
              <a:avLst/>
              <a:gdLst>
                <a:gd name="T0" fmla="*/ 0 w 66"/>
                <a:gd name="T1" fmla="*/ 0 h 79"/>
                <a:gd name="T2" fmla="*/ 35 w 66"/>
                <a:gd name="T3" fmla="*/ 0 h 79"/>
                <a:gd name="T4" fmla="*/ 57 w 66"/>
                <a:gd name="T5" fmla="*/ 8 h 79"/>
                <a:gd name="T6" fmla="*/ 64 w 66"/>
                <a:gd name="T7" fmla="*/ 23 h 79"/>
                <a:gd name="T8" fmla="*/ 64 w 66"/>
                <a:gd name="T9" fmla="*/ 24 h 79"/>
                <a:gd name="T10" fmla="*/ 42 w 66"/>
                <a:gd name="T11" fmla="*/ 47 h 79"/>
                <a:gd name="T12" fmla="*/ 66 w 66"/>
                <a:gd name="T13" fmla="*/ 79 h 79"/>
                <a:gd name="T14" fmla="*/ 55 w 66"/>
                <a:gd name="T15" fmla="*/ 79 h 79"/>
                <a:gd name="T16" fmla="*/ 32 w 66"/>
                <a:gd name="T17" fmla="*/ 48 h 79"/>
                <a:gd name="T18" fmla="*/ 9 w 66"/>
                <a:gd name="T19" fmla="*/ 48 h 79"/>
                <a:gd name="T20" fmla="*/ 9 w 66"/>
                <a:gd name="T21" fmla="*/ 79 h 79"/>
                <a:gd name="T22" fmla="*/ 0 w 66"/>
                <a:gd name="T23" fmla="*/ 79 h 79"/>
                <a:gd name="T24" fmla="*/ 0 w 66"/>
                <a:gd name="T25" fmla="*/ 0 h 79"/>
                <a:gd name="T26" fmla="*/ 34 w 66"/>
                <a:gd name="T27" fmla="*/ 40 h 79"/>
                <a:gd name="T28" fmla="*/ 54 w 66"/>
                <a:gd name="T29" fmla="*/ 24 h 79"/>
                <a:gd name="T30" fmla="*/ 54 w 66"/>
                <a:gd name="T31" fmla="*/ 24 h 79"/>
                <a:gd name="T32" fmla="*/ 34 w 66"/>
                <a:gd name="T33" fmla="*/ 8 h 79"/>
                <a:gd name="T34" fmla="*/ 9 w 66"/>
                <a:gd name="T35" fmla="*/ 8 h 79"/>
                <a:gd name="T36" fmla="*/ 9 w 66"/>
                <a:gd name="T37" fmla="*/ 40 h 79"/>
                <a:gd name="T38" fmla="*/ 34 w 66"/>
                <a:gd name="T39"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79">
                  <a:moveTo>
                    <a:pt x="0" y="0"/>
                  </a:moveTo>
                  <a:cubicBezTo>
                    <a:pt x="35" y="0"/>
                    <a:pt x="35" y="0"/>
                    <a:pt x="35" y="0"/>
                  </a:cubicBezTo>
                  <a:cubicBezTo>
                    <a:pt x="44" y="0"/>
                    <a:pt x="52" y="3"/>
                    <a:pt x="57" y="8"/>
                  </a:cubicBezTo>
                  <a:cubicBezTo>
                    <a:pt x="61" y="11"/>
                    <a:pt x="64" y="17"/>
                    <a:pt x="64" y="23"/>
                  </a:cubicBezTo>
                  <a:cubicBezTo>
                    <a:pt x="64" y="24"/>
                    <a:pt x="64" y="24"/>
                    <a:pt x="64" y="24"/>
                  </a:cubicBezTo>
                  <a:cubicBezTo>
                    <a:pt x="64" y="37"/>
                    <a:pt x="54" y="44"/>
                    <a:pt x="42" y="47"/>
                  </a:cubicBezTo>
                  <a:cubicBezTo>
                    <a:pt x="66" y="79"/>
                    <a:pt x="66" y="79"/>
                    <a:pt x="66" y="79"/>
                  </a:cubicBezTo>
                  <a:cubicBezTo>
                    <a:pt x="55" y="79"/>
                    <a:pt x="55" y="79"/>
                    <a:pt x="55" y="79"/>
                  </a:cubicBezTo>
                  <a:cubicBezTo>
                    <a:pt x="32" y="48"/>
                    <a:pt x="32" y="48"/>
                    <a:pt x="32" y="48"/>
                  </a:cubicBezTo>
                  <a:cubicBezTo>
                    <a:pt x="9" y="48"/>
                    <a:pt x="9" y="48"/>
                    <a:pt x="9" y="48"/>
                  </a:cubicBezTo>
                  <a:cubicBezTo>
                    <a:pt x="9" y="79"/>
                    <a:pt x="9" y="79"/>
                    <a:pt x="9" y="79"/>
                  </a:cubicBezTo>
                  <a:cubicBezTo>
                    <a:pt x="0" y="79"/>
                    <a:pt x="0" y="79"/>
                    <a:pt x="0" y="79"/>
                  </a:cubicBezTo>
                  <a:lnTo>
                    <a:pt x="0" y="0"/>
                  </a:lnTo>
                  <a:close/>
                  <a:moveTo>
                    <a:pt x="34" y="40"/>
                  </a:moveTo>
                  <a:cubicBezTo>
                    <a:pt x="46" y="40"/>
                    <a:pt x="54" y="34"/>
                    <a:pt x="54" y="24"/>
                  </a:cubicBezTo>
                  <a:cubicBezTo>
                    <a:pt x="54" y="24"/>
                    <a:pt x="54" y="24"/>
                    <a:pt x="54" y="24"/>
                  </a:cubicBezTo>
                  <a:cubicBezTo>
                    <a:pt x="54" y="14"/>
                    <a:pt x="47" y="8"/>
                    <a:pt x="34" y="8"/>
                  </a:cubicBezTo>
                  <a:cubicBezTo>
                    <a:pt x="9" y="8"/>
                    <a:pt x="9" y="8"/>
                    <a:pt x="9" y="8"/>
                  </a:cubicBezTo>
                  <a:cubicBezTo>
                    <a:pt x="9" y="40"/>
                    <a:pt x="9" y="40"/>
                    <a:pt x="9" y="40"/>
                  </a:cubicBezTo>
                  <a:lnTo>
                    <a:pt x="34" y="4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9" name="Freeform 40"/>
            <p:cNvSpPr>
              <a:spLocks/>
            </p:cNvSpPr>
            <p:nvPr userDrawn="1"/>
          </p:nvSpPr>
          <p:spPr bwMode="auto">
            <a:xfrm>
              <a:off x="9918066" y="3294062"/>
              <a:ext cx="196867" cy="266700"/>
            </a:xfrm>
            <a:custGeom>
              <a:avLst/>
              <a:gdLst>
                <a:gd name="T0" fmla="*/ 0 w 124"/>
                <a:gd name="T1" fmla="*/ 0 h 168"/>
                <a:gd name="T2" fmla="*/ 124 w 124"/>
                <a:gd name="T3" fmla="*/ 0 h 168"/>
                <a:gd name="T4" fmla="*/ 124 w 124"/>
                <a:gd name="T5" fmla="*/ 17 h 168"/>
                <a:gd name="T6" fmla="*/ 19 w 124"/>
                <a:gd name="T7" fmla="*/ 17 h 168"/>
                <a:gd name="T8" fmla="*/ 19 w 124"/>
                <a:gd name="T9" fmla="*/ 74 h 168"/>
                <a:gd name="T10" fmla="*/ 114 w 124"/>
                <a:gd name="T11" fmla="*/ 74 h 168"/>
                <a:gd name="T12" fmla="*/ 114 w 124"/>
                <a:gd name="T13" fmla="*/ 91 h 168"/>
                <a:gd name="T14" fmla="*/ 19 w 124"/>
                <a:gd name="T15" fmla="*/ 91 h 168"/>
                <a:gd name="T16" fmla="*/ 19 w 124"/>
                <a:gd name="T17" fmla="*/ 151 h 168"/>
                <a:gd name="T18" fmla="*/ 124 w 124"/>
                <a:gd name="T19" fmla="*/ 151 h 168"/>
                <a:gd name="T20" fmla="*/ 124 w 124"/>
                <a:gd name="T21" fmla="*/ 168 h 168"/>
                <a:gd name="T22" fmla="*/ 0 w 124"/>
                <a:gd name="T23" fmla="*/ 168 h 168"/>
                <a:gd name="T24" fmla="*/ 0 w 124"/>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68">
                  <a:moveTo>
                    <a:pt x="0" y="0"/>
                  </a:moveTo>
                  <a:lnTo>
                    <a:pt x="124" y="0"/>
                  </a:lnTo>
                  <a:lnTo>
                    <a:pt x="124" y="17"/>
                  </a:lnTo>
                  <a:lnTo>
                    <a:pt x="19" y="17"/>
                  </a:lnTo>
                  <a:lnTo>
                    <a:pt x="19" y="74"/>
                  </a:lnTo>
                  <a:lnTo>
                    <a:pt x="114" y="74"/>
                  </a:lnTo>
                  <a:lnTo>
                    <a:pt x="114" y="91"/>
                  </a:lnTo>
                  <a:lnTo>
                    <a:pt x="19" y="91"/>
                  </a:lnTo>
                  <a:lnTo>
                    <a:pt x="19" y="151"/>
                  </a:lnTo>
                  <a:lnTo>
                    <a:pt x="124" y="151"/>
                  </a:lnTo>
                  <a:lnTo>
                    <a:pt x="124"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0" name="Freeform 41"/>
            <p:cNvSpPr>
              <a:spLocks/>
            </p:cNvSpPr>
            <p:nvPr userDrawn="1"/>
          </p:nvSpPr>
          <p:spPr bwMode="auto">
            <a:xfrm>
              <a:off x="10184789" y="3294062"/>
              <a:ext cx="228619" cy="266700"/>
            </a:xfrm>
            <a:custGeom>
              <a:avLst/>
              <a:gdLst>
                <a:gd name="T0" fmla="*/ 0 w 144"/>
                <a:gd name="T1" fmla="*/ 0 h 168"/>
                <a:gd name="T2" fmla="*/ 18 w 144"/>
                <a:gd name="T3" fmla="*/ 0 h 168"/>
                <a:gd name="T4" fmla="*/ 125 w 144"/>
                <a:gd name="T5" fmla="*/ 136 h 168"/>
                <a:gd name="T6" fmla="*/ 125 w 144"/>
                <a:gd name="T7" fmla="*/ 0 h 168"/>
                <a:gd name="T8" fmla="*/ 144 w 144"/>
                <a:gd name="T9" fmla="*/ 0 h 168"/>
                <a:gd name="T10" fmla="*/ 144 w 144"/>
                <a:gd name="T11" fmla="*/ 168 h 168"/>
                <a:gd name="T12" fmla="*/ 129 w 144"/>
                <a:gd name="T13" fmla="*/ 168 h 168"/>
                <a:gd name="T14" fmla="*/ 20 w 144"/>
                <a:gd name="T15" fmla="*/ 30 h 168"/>
                <a:gd name="T16" fmla="*/ 20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8" y="0"/>
                  </a:lnTo>
                  <a:lnTo>
                    <a:pt x="125" y="136"/>
                  </a:lnTo>
                  <a:lnTo>
                    <a:pt x="125" y="0"/>
                  </a:lnTo>
                  <a:lnTo>
                    <a:pt x="144" y="0"/>
                  </a:lnTo>
                  <a:lnTo>
                    <a:pt x="144" y="168"/>
                  </a:lnTo>
                  <a:lnTo>
                    <a:pt x="129" y="168"/>
                  </a:lnTo>
                  <a:lnTo>
                    <a:pt x="20" y="30"/>
                  </a:lnTo>
                  <a:lnTo>
                    <a:pt x="20"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1" name="Freeform 42"/>
            <p:cNvSpPr>
              <a:spLocks/>
            </p:cNvSpPr>
            <p:nvPr userDrawn="1"/>
          </p:nvSpPr>
          <p:spPr bwMode="auto">
            <a:xfrm>
              <a:off x="10479031" y="3294062"/>
              <a:ext cx="213801" cy="266700"/>
            </a:xfrm>
            <a:custGeom>
              <a:avLst/>
              <a:gdLst>
                <a:gd name="T0" fmla="*/ 58 w 135"/>
                <a:gd name="T1" fmla="*/ 17 h 168"/>
                <a:gd name="T2" fmla="*/ 0 w 135"/>
                <a:gd name="T3" fmla="*/ 17 h 168"/>
                <a:gd name="T4" fmla="*/ 0 w 135"/>
                <a:gd name="T5" fmla="*/ 0 h 168"/>
                <a:gd name="T6" fmla="*/ 135 w 135"/>
                <a:gd name="T7" fmla="*/ 0 h 168"/>
                <a:gd name="T8" fmla="*/ 135 w 135"/>
                <a:gd name="T9" fmla="*/ 17 h 168"/>
                <a:gd name="T10" fmla="*/ 77 w 135"/>
                <a:gd name="T11" fmla="*/ 17 h 168"/>
                <a:gd name="T12" fmla="*/ 77 w 135"/>
                <a:gd name="T13" fmla="*/ 168 h 168"/>
                <a:gd name="T14" fmla="*/ 58 w 135"/>
                <a:gd name="T15" fmla="*/ 168 h 168"/>
                <a:gd name="T16" fmla="*/ 58 w 135"/>
                <a:gd name="T17" fmla="*/ 1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68">
                  <a:moveTo>
                    <a:pt x="58" y="17"/>
                  </a:moveTo>
                  <a:lnTo>
                    <a:pt x="0" y="17"/>
                  </a:lnTo>
                  <a:lnTo>
                    <a:pt x="0" y="0"/>
                  </a:lnTo>
                  <a:lnTo>
                    <a:pt x="135" y="0"/>
                  </a:lnTo>
                  <a:lnTo>
                    <a:pt x="135" y="17"/>
                  </a:lnTo>
                  <a:lnTo>
                    <a:pt x="77" y="17"/>
                  </a:lnTo>
                  <a:lnTo>
                    <a:pt x="77" y="168"/>
                  </a:lnTo>
                  <a:lnTo>
                    <a:pt x="58" y="168"/>
                  </a:lnTo>
                  <a:lnTo>
                    <a:pt x="58" y="17"/>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2" name="Freeform 43"/>
            <p:cNvSpPr>
              <a:spLocks/>
            </p:cNvSpPr>
            <p:nvPr userDrawn="1"/>
          </p:nvSpPr>
          <p:spPr bwMode="auto">
            <a:xfrm>
              <a:off x="10758454" y="3294062"/>
              <a:ext cx="184165" cy="266700"/>
            </a:xfrm>
            <a:custGeom>
              <a:avLst/>
              <a:gdLst>
                <a:gd name="T0" fmla="*/ 0 w 116"/>
                <a:gd name="T1" fmla="*/ 0 h 168"/>
                <a:gd name="T2" fmla="*/ 19 w 116"/>
                <a:gd name="T3" fmla="*/ 0 h 168"/>
                <a:gd name="T4" fmla="*/ 19 w 116"/>
                <a:gd name="T5" fmla="*/ 151 h 168"/>
                <a:gd name="T6" fmla="*/ 116 w 116"/>
                <a:gd name="T7" fmla="*/ 151 h 168"/>
                <a:gd name="T8" fmla="*/ 116 w 116"/>
                <a:gd name="T9" fmla="*/ 168 h 168"/>
                <a:gd name="T10" fmla="*/ 0 w 116"/>
                <a:gd name="T11" fmla="*/ 168 h 168"/>
                <a:gd name="T12" fmla="*/ 0 w 116"/>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16" h="168">
                  <a:moveTo>
                    <a:pt x="0" y="0"/>
                  </a:moveTo>
                  <a:lnTo>
                    <a:pt x="19" y="0"/>
                  </a:lnTo>
                  <a:lnTo>
                    <a:pt x="19" y="151"/>
                  </a:lnTo>
                  <a:lnTo>
                    <a:pt x="116" y="151"/>
                  </a:lnTo>
                  <a:lnTo>
                    <a:pt x="116"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3" name="Freeform 44"/>
            <p:cNvSpPr>
              <a:spLocks/>
            </p:cNvSpPr>
            <p:nvPr userDrawn="1"/>
          </p:nvSpPr>
          <p:spPr bwMode="auto">
            <a:xfrm>
              <a:off x="10927802" y="3294062"/>
              <a:ext cx="256137" cy="266700"/>
            </a:xfrm>
            <a:custGeom>
              <a:avLst/>
              <a:gdLst>
                <a:gd name="T0" fmla="*/ 71 w 161"/>
                <a:gd name="T1" fmla="*/ 102 h 168"/>
                <a:gd name="T2" fmla="*/ 0 w 161"/>
                <a:gd name="T3" fmla="*/ 0 h 168"/>
                <a:gd name="T4" fmla="*/ 24 w 161"/>
                <a:gd name="T5" fmla="*/ 0 h 168"/>
                <a:gd name="T6" fmla="*/ 82 w 161"/>
                <a:gd name="T7" fmla="*/ 83 h 168"/>
                <a:gd name="T8" fmla="*/ 139 w 161"/>
                <a:gd name="T9" fmla="*/ 0 h 168"/>
                <a:gd name="T10" fmla="*/ 161 w 161"/>
                <a:gd name="T11" fmla="*/ 0 h 168"/>
                <a:gd name="T12" fmla="*/ 90 w 161"/>
                <a:gd name="T13" fmla="*/ 102 h 168"/>
                <a:gd name="T14" fmla="*/ 90 w 161"/>
                <a:gd name="T15" fmla="*/ 168 h 168"/>
                <a:gd name="T16" fmla="*/ 71 w 161"/>
                <a:gd name="T17" fmla="*/ 168 h 168"/>
                <a:gd name="T18" fmla="*/ 71 w 161"/>
                <a:gd name="T19" fmla="*/ 10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68">
                  <a:moveTo>
                    <a:pt x="71" y="102"/>
                  </a:moveTo>
                  <a:lnTo>
                    <a:pt x="0" y="0"/>
                  </a:lnTo>
                  <a:lnTo>
                    <a:pt x="24" y="0"/>
                  </a:lnTo>
                  <a:lnTo>
                    <a:pt x="82" y="83"/>
                  </a:lnTo>
                  <a:lnTo>
                    <a:pt x="139" y="0"/>
                  </a:lnTo>
                  <a:lnTo>
                    <a:pt x="161" y="0"/>
                  </a:lnTo>
                  <a:lnTo>
                    <a:pt x="90" y="102"/>
                  </a:lnTo>
                  <a:lnTo>
                    <a:pt x="90" y="168"/>
                  </a:lnTo>
                  <a:lnTo>
                    <a:pt x="71" y="168"/>
                  </a:lnTo>
                  <a:lnTo>
                    <a:pt x="71" y="102"/>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grpSp>
      <p:sp>
        <p:nvSpPr>
          <p:cNvPr id="34" name="Cover"/>
          <p:cNvSpPr/>
          <p:nvPr userDrawn="1"/>
        </p:nvSpPr>
        <p:spPr>
          <a:xfrm>
            <a:off x="-6351" y="2622551"/>
            <a:ext cx="4627035" cy="1625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grpSp>
        <p:nvGrpSpPr>
          <p:cNvPr id="35" name="Groep 95"/>
          <p:cNvGrpSpPr>
            <a:grpSpLocks/>
          </p:cNvGrpSpPr>
          <p:nvPr userDrawn="1"/>
        </p:nvGrpSpPr>
        <p:grpSpPr bwMode="auto">
          <a:xfrm>
            <a:off x="1011768" y="3287184"/>
            <a:ext cx="2696633" cy="279400"/>
            <a:chOff x="1011238" y="3287713"/>
            <a:chExt cx="2697163" cy="279400"/>
          </a:xfrm>
        </p:grpSpPr>
        <p:sp>
          <p:nvSpPr>
            <p:cNvPr id="36" name="Freeform 12"/>
            <p:cNvSpPr>
              <a:spLocks/>
            </p:cNvSpPr>
            <p:nvPr userDrawn="1"/>
          </p:nvSpPr>
          <p:spPr bwMode="auto">
            <a:xfrm>
              <a:off x="1011238" y="3287713"/>
              <a:ext cx="245582" cy="279400"/>
            </a:xfrm>
            <a:custGeom>
              <a:avLst/>
              <a:gdLst>
                <a:gd name="T0" fmla="*/ 0 w 72"/>
                <a:gd name="T1" fmla="*/ 42 h 83"/>
                <a:gd name="T2" fmla="*/ 0 w 72"/>
                <a:gd name="T3" fmla="*/ 41 h 83"/>
                <a:gd name="T4" fmla="*/ 41 w 72"/>
                <a:gd name="T5" fmla="*/ 0 h 83"/>
                <a:gd name="T6" fmla="*/ 72 w 72"/>
                <a:gd name="T7" fmla="*/ 13 h 83"/>
                <a:gd name="T8" fmla="*/ 66 w 72"/>
                <a:gd name="T9" fmla="*/ 19 h 83"/>
                <a:gd name="T10" fmla="*/ 41 w 72"/>
                <a:gd name="T11" fmla="*/ 9 h 83"/>
                <a:gd name="T12" fmla="*/ 10 w 72"/>
                <a:gd name="T13" fmla="*/ 41 h 83"/>
                <a:gd name="T14" fmla="*/ 10 w 72"/>
                <a:gd name="T15" fmla="*/ 41 h 83"/>
                <a:gd name="T16" fmla="*/ 41 w 72"/>
                <a:gd name="T17" fmla="*/ 74 h 83"/>
                <a:gd name="T18" fmla="*/ 66 w 72"/>
                <a:gd name="T19" fmla="*/ 63 h 83"/>
                <a:gd name="T20" fmla="*/ 72 w 72"/>
                <a:gd name="T21" fmla="*/ 69 h 83"/>
                <a:gd name="T22" fmla="*/ 40 w 72"/>
                <a:gd name="T23" fmla="*/ 83 h 83"/>
                <a:gd name="T24" fmla="*/ 0 w 72"/>
                <a:gd name="T2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3">
                  <a:moveTo>
                    <a:pt x="0" y="42"/>
                  </a:moveTo>
                  <a:cubicBezTo>
                    <a:pt x="0" y="41"/>
                    <a:pt x="0" y="41"/>
                    <a:pt x="0" y="41"/>
                  </a:cubicBezTo>
                  <a:cubicBezTo>
                    <a:pt x="0" y="19"/>
                    <a:pt x="17" y="0"/>
                    <a:pt x="41" y="0"/>
                  </a:cubicBezTo>
                  <a:cubicBezTo>
                    <a:pt x="55" y="0"/>
                    <a:pt x="64" y="5"/>
                    <a:pt x="72" y="13"/>
                  </a:cubicBezTo>
                  <a:cubicBezTo>
                    <a:pt x="66" y="19"/>
                    <a:pt x="66" y="19"/>
                    <a:pt x="66" y="19"/>
                  </a:cubicBezTo>
                  <a:cubicBezTo>
                    <a:pt x="59" y="13"/>
                    <a:pt x="51" y="9"/>
                    <a:pt x="41" y="9"/>
                  </a:cubicBezTo>
                  <a:cubicBezTo>
                    <a:pt x="23" y="9"/>
                    <a:pt x="10" y="23"/>
                    <a:pt x="10" y="41"/>
                  </a:cubicBezTo>
                  <a:cubicBezTo>
                    <a:pt x="10" y="41"/>
                    <a:pt x="10" y="41"/>
                    <a:pt x="10" y="41"/>
                  </a:cubicBezTo>
                  <a:cubicBezTo>
                    <a:pt x="10" y="60"/>
                    <a:pt x="23" y="74"/>
                    <a:pt x="41" y="74"/>
                  </a:cubicBezTo>
                  <a:cubicBezTo>
                    <a:pt x="51" y="74"/>
                    <a:pt x="59" y="70"/>
                    <a:pt x="66" y="63"/>
                  </a:cubicBezTo>
                  <a:cubicBezTo>
                    <a:pt x="72" y="69"/>
                    <a:pt x="72" y="69"/>
                    <a:pt x="72" y="69"/>
                  </a:cubicBezTo>
                  <a:cubicBezTo>
                    <a:pt x="64" y="77"/>
                    <a:pt x="55" y="83"/>
                    <a:pt x="40" y="83"/>
                  </a:cubicBezTo>
                  <a:cubicBezTo>
                    <a:pt x="17" y="83"/>
                    <a:pt x="0" y="65"/>
                    <a:pt x="0"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7" name="Freeform 13"/>
            <p:cNvSpPr>
              <a:spLocks noEditPoints="1"/>
            </p:cNvSpPr>
            <p:nvPr userDrawn="1"/>
          </p:nvSpPr>
          <p:spPr bwMode="auto">
            <a:xfrm>
              <a:off x="1292811" y="3287713"/>
              <a:ext cx="279455" cy="279400"/>
            </a:xfrm>
            <a:custGeom>
              <a:avLst/>
              <a:gdLst>
                <a:gd name="T0" fmla="*/ 0 w 82"/>
                <a:gd name="T1" fmla="*/ 42 h 83"/>
                <a:gd name="T2" fmla="*/ 0 w 82"/>
                <a:gd name="T3" fmla="*/ 41 h 83"/>
                <a:gd name="T4" fmla="*/ 41 w 82"/>
                <a:gd name="T5" fmla="*/ 0 h 83"/>
                <a:gd name="T6" fmla="*/ 82 w 82"/>
                <a:gd name="T7" fmla="*/ 41 h 83"/>
                <a:gd name="T8" fmla="*/ 82 w 82"/>
                <a:gd name="T9" fmla="*/ 41 h 83"/>
                <a:gd name="T10" fmla="*/ 41 w 82"/>
                <a:gd name="T11" fmla="*/ 83 h 83"/>
                <a:gd name="T12" fmla="*/ 0 w 82"/>
                <a:gd name="T13" fmla="*/ 42 h 83"/>
                <a:gd name="T14" fmla="*/ 72 w 82"/>
                <a:gd name="T15" fmla="*/ 42 h 83"/>
                <a:gd name="T16" fmla="*/ 72 w 82"/>
                <a:gd name="T17" fmla="*/ 41 h 83"/>
                <a:gd name="T18" fmla="*/ 41 w 82"/>
                <a:gd name="T19" fmla="*/ 9 h 83"/>
                <a:gd name="T20" fmla="*/ 10 w 82"/>
                <a:gd name="T21" fmla="*/ 41 h 83"/>
                <a:gd name="T22" fmla="*/ 10 w 82"/>
                <a:gd name="T23" fmla="*/ 41 h 83"/>
                <a:gd name="T24" fmla="*/ 41 w 82"/>
                <a:gd name="T25" fmla="*/ 74 h 83"/>
                <a:gd name="T26" fmla="*/ 72 w 82"/>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83">
                  <a:moveTo>
                    <a:pt x="0" y="42"/>
                  </a:moveTo>
                  <a:cubicBezTo>
                    <a:pt x="0" y="41"/>
                    <a:pt x="0" y="41"/>
                    <a:pt x="0" y="41"/>
                  </a:cubicBezTo>
                  <a:cubicBezTo>
                    <a:pt x="0" y="19"/>
                    <a:pt x="17" y="0"/>
                    <a:pt x="41" y="0"/>
                  </a:cubicBezTo>
                  <a:cubicBezTo>
                    <a:pt x="65" y="0"/>
                    <a:pt x="82" y="19"/>
                    <a:pt x="82" y="41"/>
                  </a:cubicBezTo>
                  <a:cubicBezTo>
                    <a:pt x="82" y="41"/>
                    <a:pt x="82" y="41"/>
                    <a:pt x="82" y="41"/>
                  </a:cubicBezTo>
                  <a:cubicBezTo>
                    <a:pt x="82" y="63"/>
                    <a:pt x="65" y="83"/>
                    <a:pt x="41" y="83"/>
                  </a:cubicBezTo>
                  <a:cubicBezTo>
                    <a:pt x="17" y="83"/>
                    <a:pt x="0" y="64"/>
                    <a:pt x="0" y="42"/>
                  </a:cubicBezTo>
                  <a:close/>
                  <a:moveTo>
                    <a:pt x="72" y="42"/>
                  </a:moveTo>
                  <a:cubicBezTo>
                    <a:pt x="72" y="41"/>
                    <a:pt x="72" y="41"/>
                    <a:pt x="72" y="41"/>
                  </a:cubicBezTo>
                  <a:cubicBezTo>
                    <a:pt x="72" y="23"/>
                    <a:pt x="59" y="9"/>
                    <a:pt x="41" y="9"/>
                  </a:cubicBezTo>
                  <a:cubicBezTo>
                    <a:pt x="23" y="9"/>
                    <a:pt x="10" y="23"/>
                    <a:pt x="10" y="41"/>
                  </a:cubicBezTo>
                  <a:cubicBezTo>
                    <a:pt x="10" y="41"/>
                    <a:pt x="10" y="41"/>
                    <a:pt x="10" y="41"/>
                  </a:cubicBezTo>
                  <a:cubicBezTo>
                    <a:pt x="10" y="60"/>
                    <a:pt x="23" y="74"/>
                    <a:pt x="41"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8" name="Freeform 14"/>
            <p:cNvSpPr>
              <a:spLocks/>
            </p:cNvSpPr>
            <p:nvPr userDrawn="1"/>
          </p:nvSpPr>
          <p:spPr bwMode="auto">
            <a:xfrm>
              <a:off x="1642129" y="3294062"/>
              <a:ext cx="228645" cy="266700"/>
            </a:xfrm>
            <a:custGeom>
              <a:avLst/>
              <a:gdLst>
                <a:gd name="T0" fmla="*/ 0 w 144"/>
                <a:gd name="T1" fmla="*/ 0 h 168"/>
                <a:gd name="T2" fmla="*/ 17 w 144"/>
                <a:gd name="T3" fmla="*/ 0 h 168"/>
                <a:gd name="T4" fmla="*/ 127 w 144"/>
                <a:gd name="T5" fmla="*/ 136 h 168"/>
                <a:gd name="T6" fmla="*/ 127 w 144"/>
                <a:gd name="T7" fmla="*/ 0 h 168"/>
                <a:gd name="T8" fmla="*/ 144 w 144"/>
                <a:gd name="T9" fmla="*/ 0 h 168"/>
                <a:gd name="T10" fmla="*/ 144 w 144"/>
                <a:gd name="T11" fmla="*/ 168 h 168"/>
                <a:gd name="T12" fmla="*/ 129 w 144"/>
                <a:gd name="T13" fmla="*/ 168 h 168"/>
                <a:gd name="T14" fmla="*/ 19 w 144"/>
                <a:gd name="T15" fmla="*/ 30 h 168"/>
                <a:gd name="T16" fmla="*/ 19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7" y="0"/>
                  </a:lnTo>
                  <a:lnTo>
                    <a:pt x="127" y="136"/>
                  </a:lnTo>
                  <a:lnTo>
                    <a:pt x="127" y="0"/>
                  </a:lnTo>
                  <a:lnTo>
                    <a:pt x="144" y="0"/>
                  </a:lnTo>
                  <a:lnTo>
                    <a:pt x="144" y="168"/>
                  </a:lnTo>
                  <a:lnTo>
                    <a:pt x="129"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9" name="Freeform 15"/>
            <p:cNvSpPr>
              <a:spLocks/>
            </p:cNvSpPr>
            <p:nvPr userDrawn="1"/>
          </p:nvSpPr>
          <p:spPr bwMode="auto">
            <a:xfrm>
              <a:off x="1940638" y="3287713"/>
              <a:ext cx="241347" cy="279400"/>
            </a:xfrm>
            <a:custGeom>
              <a:avLst/>
              <a:gdLst>
                <a:gd name="T0" fmla="*/ 0 w 71"/>
                <a:gd name="T1" fmla="*/ 42 h 83"/>
                <a:gd name="T2" fmla="*/ 0 w 71"/>
                <a:gd name="T3" fmla="*/ 41 h 83"/>
                <a:gd name="T4" fmla="*/ 40 w 71"/>
                <a:gd name="T5" fmla="*/ 0 h 83"/>
                <a:gd name="T6" fmla="*/ 71 w 71"/>
                <a:gd name="T7" fmla="*/ 13 h 83"/>
                <a:gd name="T8" fmla="*/ 65 w 71"/>
                <a:gd name="T9" fmla="*/ 19 h 83"/>
                <a:gd name="T10" fmla="*/ 40 w 71"/>
                <a:gd name="T11" fmla="*/ 9 h 83"/>
                <a:gd name="T12" fmla="*/ 9 w 71"/>
                <a:gd name="T13" fmla="*/ 41 h 83"/>
                <a:gd name="T14" fmla="*/ 9 w 71"/>
                <a:gd name="T15" fmla="*/ 41 h 83"/>
                <a:gd name="T16" fmla="*/ 40 w 71"/>
                <a:gd name="T17" fmla="*/ 74 h 83"/>
                <a:gd name="T18" fmla="*/ 65 w 71"/>
                <a:gd name="T19" fmla="*/ 63 h 83"/>
                <a:gd name="T20" fmla="*/ 71 w 71"/>
                <a:gd name="T21" fmla="*/ 69 h 83"/>
                <a:gd name="T22" fmla="*/ 40 w 71"/>
                <a:gd name="T23" fmla="*/ 83 h 83"/>
                <a:gd name="T24" fmla="*/ 0 w 71"/>
                <a:gd name="T2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3">
                  <a:moveTo>
                    <a:pt x="0" y="42"/>
                  </a:moveTo>
                  <a:cubicBezTo>
                    <a:pt x="0" y="41"/>
                    <a:pt x="0" y="41"/>
                    <a:pt x="0" y="41"/>
                  </a:cubicBezTo>
                  <a:cubicBezTo>
                    <a:pt x="0" y="19"/>
                    <a:pt x="16" y="0"/>
                    <a:pt x="40" y="0"/>
                  </a:cubicBezTo>
                  <a:cubicBezTo>
                    <a:pt x="54" y="0"/>
                    <a:pt x="63" y="5"/>
                    <a:pt x="71" y="13"/>
                  </a:cubicBezTo>
                  <a:cubicBezTo>
                    <a:pt x="65" y="19"/>
                    <a:pt x="65" y="19"/>
                    <a:pt x="65" y="19"/>
                  </a:cubicBezTo>
                  <a:cubicBezTo>
                    <a:pt x="58" y="13"/>
                    <a:pt x="51" y="9"/>
                    <a:pt x="40" y="9"/>
                  </a:cubicBezTo>
                  <a:cubicBezTo>
                    <a:pt x="22" y="9"/>
                    <a:pt x="9" y="23"/>
                    <a:pt x="9" y="41"/>
                  </a:cubicBezTo>
                  <a:cubicBezTo>
                    <a:pt x="9" y="41"/>
                    <a:pt x="9" y="41"/>
                    <a:pt x="9" y="41"/>
                  </a:cubicBezTo>
                  <a:cubicBezTo>
                    <a:pt x="9" y="60"/>
                    <a:pt x="22" y="74"/>
                    <a:pt x="40" y="74"/>
                  </a:cubicBezTo>
                  <a:cubicBezTo>
                    <a:pt x="51" y="74"/>
                    <a:pt x="58" y="70"/>
                    <a:pt x="65" y="63"/>
                  </a:cubicBezTo>
                  <a:cubicBezTo>
                    <a:pt x="71" y="69"/>
                    <a:pt x="71" y="69"/>
                    <a:pt x="71" y="69"/>
                  </a:cubicBezTo>
                  <a:cubicBezTo>
                    <a:pt x="63" y="77"/>
                    <a:pt x="54" y="83"/>
                    <a:pt x="40" y="83"/>
                  </a:cubicBezTo>
                  <a:cubicBezTo>
                    <a:pt x="17" y="83"/>
                    <a:pt x="0" y="65"/>
                    <a:pt x="0"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0" name="Freeform 16"/>
            <p:cNvSpPr>
              <a:spLocks/>
            </p:cNvSpPr>
            <p:nvPr userDrawn="1"/>
          </p:nvSpPr>
          <p:spPr bwMode="auto">
            <a:xfrm>
              <a:off x="2241264" y="3294062"/>
              <a:ext cx="184186" cy="266700"/>
            </a:xfrm>
            <a:custGeom>
              <a:avLst/>
              <a:gdLst>
                <a:gd name="T0" fmla="*/ 0 w 116"/>
                <a:gd name="T1" fmla="*/ 0 h 168"/>
                <a:gd name="T2" fmla="*/ 19 w 116"/>
                <a:gd name="T3" fmla="*/ 0 h 168"/>
                <a:gd name="T4" fmla="*/ 19 w 116"/>
                <a:gd name="T5" fmla="*/ 151 h 168"/>
                <a:gd name="T6" fmla="*/ 116 w 116"/>
                <a:gd name="T7" fmla="*/ 151 h 168"/>
                <a:gd name="T8" fmla="*/ 116 w 116"/>
                <a:gd name="T9" fmla="*/ 168 h 168"/>
                <a:gd name="T10" fmla="*/ 0 w 116"/>
                <a:gd name="T11" fmla="*/ 168 h 168"/>
                <a:gd name="T12" fmla="*/ 0 w 116"/>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16" h="168">
                  <a:moveTo>
                    <a:pt x="0" y="0"/>
                  </a:moveTo>
                  <a:lnTo>
                    <a:pt x="19" y="0"/>
                  </a:lnTo>
                  <a:lnTo>
                    <a:pt x="19" y="151"/>
                  </a:lnTo>
                  <a:lnTo>
                    <a:pt x="116" y="151"/>
                  </a:lnTo>
                  <a:lnTo>
                    <a:pt x="116"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1" name="Freeform 17"/>
            <p:cNvSpPr>
              <a:spLocks/>
            </p:cNvSpPr>
            <p:nvPr userDrawn="1"/>
          </p:nvSpPr>
          <p:spPr bwMode="auto">
            <a:xfrm>
              <a:off x="2474143" y="3294062"/>
              <a:ext cx="226527" cy="273051"/>
            </a:xfrm>
            <a:custGeom>
              <a:avLst/>
              <a:gdLst>
                <a:gd name="T0" fmla="*/ 0 w 67"/>
                <a:gd name="T1" fmla="*/ 46 h 81"/>
                <a:gd name="T2" fmla="*/ 0 w 67"/>
                <a:gd name="T3" fmla="*/ 0 h 81"/>
                <a:gd name="T4" fmla="*/ 10 w 67"/>
                <a:gd name="T5" fmla="*/ 0 h 81"/>
                <a:gd name="T6" fmla="*/ 10 w 67"/>
                <a:gd name="T7" fmla="*/ 45 h 81"/>
                <a:gd name="T8" fmla="*/ 34 w 67"/>
                <a:gd name="T9" fmla="*/ 72 h 81"/>
                <a:gd name="T10" fmla="*/ 58 w 67"/>
                <a:gd name="T11" fmla="*/ 46 h 81"/>
                <a:gd name="T12" fmla="*/ 58 w 67"/>
                <a:gd name="T13" fmla="*/ 0 h 81"/>
                <a:gd name="T14" fmla="*/ 67 w 67"/>
                <a:gd name="T15" fmla="*/ 0 h 81"/>
                <a:gd name="T16" fmla="*/ 67 w 67"/>
                <a:gd name="T17" fmla="*/ 45 h 81"/>
                <a:gd name="T18" fmla="*/ 34 w 67"/>
                <a:gd name="T19" fmla="*/ 81 h 81"/>
                <a:gd name="T20" fmla="*/ 0 w 67"/>
                <a:gd name="T21"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1">
                  <a:moveTo>
                    <a:pt x="0" y="46"/>
                  </a:moveTo>
                  <a:cubicBezTo>
                    <a:pt x="0" y="0"/>
                    <a:pt x="0" y="0"/>
                    <a:pt x="0" y="0"/>
                  </a:cubicBezTo>
                  <a:cubicBezTo>
                    <a:pt x="10" y="0"/>
                    <a:pt x="10" y="0"/>
                    <a:pt x="10" y="0"/>
                  </a:cubicBezTo>
                  <a:cubicBezTo>
                    <a:pt x="10" y="45"/>
                    <a:pt x="10" y="45"/>
                    <a:pt x="10" y="45"/>
                  </a:cubicBezTo>
                  <a:cubicBezTo>
                    <a:pt x="10" y="63"/>
                    <a:pt x="19" y="72"/>
                    <a:pt x="34" y="72"/>
                  </a:cubicBezTo>
                  <a:cubicBezTo>
                    <a:pt x="49" y="72"/>
                    <a:pt x="58" y="63"/>
                    <a:pt x="58" y="46"/>
                  </a:cubicBezTo>
                  <a:cubicBezTo>
                    <a:pt x="58" y="0"/>
                    <a:pt x="58" y="0"/>
                    <a:pt x="58" y="0"/>
                  </a:cubicBezTo>
                  <a:cubicBezTo>
                    <a:pt x="67" y="0"/>
                    <a:pt x="67" y="0"/>
                    <a:pt x="67" y="0"/>
                  </a:cubicBezTo>
                  <a:cubicBezTo>
                    <a:pt x="67" y="45"/>
                    <a:pt x="67" y="45"/>
                    <a:pt x="67" y="45"/>
                  </a:cubicBezTo>
                  <a:cubicBezTo>
                    <a:pt x="67" y="69"/>
                    <a:pt x="54" y="81"/>
                    <a:pt x="34" y="81"/>
                  </a:cubicBezTo>
                  <a:cubicBezTo>
                    <a:pt x="14" y="81"/>
                    <a:pt x="0" y="69"/>
                    <a:pt x="0" y="46"/>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2" name="Freeform 18"/>
            <p:cNvSpPr>
              <a:spLocks/>
            </p:cNvSpPr>
            <p:nvPr userDrawn="1"/>
          </p:nvSpPr>
          <p:spPr bwMode="auto">
            <a:xfrm>
              <a:off x="2759948" y="3287713"/>
              <a:ext cx="203240" cy="277283"/>
            </a:xfrm>
            <a:custGeom>
              <a:avLst/>
              <a:gdLst>
                <a:gd name="T0" fmla="*/ 0 w 60"/>
                <a:gd name="T1" fmla="*/ 70 h 82"/>
                <a:gd name="T2" fmla="*/ 6 w 60"/>
                <a:gd name="T3" fmla="*/ 63 h 82"/>
                <a:gd name="T4" fmla="*/ 33 w 60"/>
                <a:gd name="T5" fmla="*/ 74 h 82"/>
                <a:gd name="T6" fmla="*/ 51 w 60"/>
                <a:gd name="T7" fmla="*/ 61 h 82"/>
                <a:gd name="T8" fmla="*/ 51 w 60"/>
                <a:gd name="T9" fmla="*/ 61 h 82"/>
                <a:gd name="T10" fmla="*/ 30 w 60"/>
                <a:gd name="T11" fmla="*/ 45 h 82"/>
                <a:gd name="T12" fmla="*/ 3 w 60"/>
                <a:gd name="T13" fmla="*/ 22 h 82"/>
                <a:gd name="T14" fmla="*/ 3 w 60"/>
                <a:gd name="T15" fmla="*/ 22 h 82"/>
                <a:gd name="T16" fmla="*/ 30 w 60"/>
                <a:gd name="T17" fmla="*/ 0 h 82"/>
                <a:gd name="T18" fmla="*/ 58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3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6" y="63"/>
                    <a:pt x="6" y="63"/>
                    <a:pt x="6" y="63"/>
                  </a:cubicBezTo>
                  <a:cubicBezTo>
                    <a:pt x="14" y="71"/>
                    <a:pt x="22" y="74"/>
                    <a:pt x="33" y="74"/>
                  </a:cubicBezTo>
                  <a:cubicBezTo>
                    <a:pt x="44" y="74"/>
                    <a:pt x="51" y="69"/>
                    <a:pt x="51" y="61"/>
                  </a:cubicBezTo>
                  <a:cubicBezTo>
                    <a:pt x="51" y="61"/>
                    <a:pt x="51" y="61"/>
                    <a:pt x="51" y="61"/>
                  </a:cubicBezTo>
                  <a:cubicBezTo>
                    <a:pt x="51" y="53"/>
                    <a:pt x="47" y="49"/>
                    <a:pt x="30" y="45"/>
                  </a:cubicBezTo>
                  <a:cubicBezTo>
                    <a:pt x="12" y="41"/>
                    <a:pt x="3" y="36"/>
                    <a:pt x="3" y="22"/>
                  </a:cubicBezTo>
                  <a:cubicBezTo>
                    <a:pt x="3" y="22"/>
                    <a:pt x="3" y="22"/>
                    <a:pt x="3" y="22"/>
                  </a:cubicBezTo>
                  <a:cubicBezTo>
                    <a:pt x="3" y="10"/>
                    <a:pt x="14" y="0"/>
                    <a:pt x="30" y="0"/>
                  </a:cubicBezTo>
                  <a:cubicBezTo>
                    <a:pt x="41" y="0"/>
                    <a:pt x="50" y="4"/>
                    <a:pt x="58" y="10"/>
                  </a:cubicBezTo>
                  <a:cubicBezTo>
                    <a:pt x="52" y="17"/>
                    <a:pt x="52" y="17"/>
                    <a:pt x="52" y="17"/>
                  </a:cubicBezTo>
                  <a:cubicBezTo>
                    <a:pt x="45" y="11"/>
                    <a:pt x="38" y="9"/>
                    <a:pt x="29" y="9"/>
                  </a:cubicBezTo>
                  <a:cubicBezTo>
                    <a:pt x="19" y="9"/>
                    <a:pt x="12" y="14"/>
                    <a:pt x="12" y="21"/>
                  </a:cubicBezTo>
                  <a:cubicBezTo>
                    <a:pt x="12" y="22"/>
                    <a:pt x="12" y="22"/>
                    <a:pt x="12" y="22"/>
                  </a:cubicBezTo>
                  <a:cubicBezTo>
                    <a:pt x="12" y="29"/>
                    <a:pt x="16" y="33"/>
                    <a:pt x="34" y="37"/>
                  </a:cubicBezTo>
                  <a:cubicBezTo>
                    <a:pt x="52" y="41"/>
                    <a:pt x="60" y="48"/>
                    <a:pt x="60" y="60"/>
                  </a:cubicBezTo>
                  <a:cubicBezTo>
                    <a:pt x="60" y="60"/>
                    <a:pt x="60" y="60"/>
                    <a:pt x="60" y="60"/>
                  </a:cubicBezTo>
                  <a:cubicBezTo>
                    <a:pt x="60" y="74"/>
                    <a:pt x="49" y="82"/>
                    <a:pt x="33" y="82"/>
                  </a:cubicBezTo>
                  <a:cubicBezTo>
                    <a:pt x="20" y="82"/>
                    <a:pt x="10"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3" name="Rectangle 19"/>
            <p:cNvSpPr>
              <a:spLocks noChangeArrowheads="1"/>
            </p:cNvSpPr>
            <p:nvPr userDrawn="1"/>
          </p:nvSpPr>
          <p:spPr bwMode="auto">
            <a:xfrm>
              <a:off x="3030935" y="3294062"/>
              <a:ext cx="31757"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4" name="Freeform 20"/>
            <p:cNvSpPr>
              <a:spLocks noEditPoints="1"/>
            </p:cNvSpPr>
            <p:nvPr userDrawn="1"/>
          </p:nvSpPr>
          <p:spPr bwMode="auto">
            <a:xfrm>
              <a:off x="3134672" y="3287713"/>
              <a:ext cx="279455" cy="279400"/>
            </a:xfrm>
            <a:custGeom>
              <a:avLst/>
              <a:gdLst>
                <a:gd name="T0" fmla="*/ 0 w 82"/>
                <a:gd name="T1" fmla="*/ 42 h 83"/>
                <a:gd name="T2" fmla="*/ 0 w 82"/>
                <a:gd name="T3" fmla="*/ 41 h 83"/>
                <a:gd name="T4" fmla="*/ 41 w 82"/>
                <a:gd name="T5" fmla="*/ 0 h 83"/>
                <a:gd name="T6" fmla="*/ 82 w 82"/>
                <a:gd name="T7" fmla="*/ 41 h 83"/>
                <a:gd name="T8" fmla="*/ 82 w 82"/>
                <a:gd name="T9" fmla="*/ 41 h 83"/>
                <a:gd name="T10" fmla="*/ 41 w 82"/>
                <a:gd name="T11" fmla="*/ 83 h 83"/>
                <a:gd name="T12" fmla="*/ 0 w 82"/>
                <a:gd name="T13" fmla="*/ 42 h 83"/>
                <a:gd name="T14" fmla="*/ 72 w 82"/>
                <a:gd name="T15" fmla="*/ 42 h 83"/>
                <a:gd name="T16" fmla="*/ 72 w 82"/>
                <a:gd name="T17" fmla="*/ 41 h 83"/>
                <a:gd name="T18" fmla="*/ 41 w 82"/>
                <a:gd name="T19" fmla="*/ 9 h 83"/>
                <a:gd name="T20" fmla="*/ 10 w 82"/>
                <a:gd name="T21" fmla="*/ 41 h 83"/>
                <a:gd name="T22" fmla="*/ 10 w 82"/>
                <a:gd name="T23" fmla="*/ 41 h 83"/>
                <a:gd name="T24" fmla="*/ 41 w 82"/>
                <a:gd name="T25" fmla="*/ 74 h 83"/>
                <a:gd name="T26" fmla="*/ 72 w 82"/>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83">
                  <a:moveTo>
                    <a:pt x="0" y="42"/>
                  </a:moveTo>
                  <a:cubicBezTo>
                    <a:pt x="0" y="41"/>
                    <a:pt x="0" y="41"/>
                    <a:pt x="0" y="41"/>
                  </a:cubicBezTo>
                  <a:cubicBezTo>
                    <a:pt x="0" y="19"/>
                    <a:pt x="17" y="0"/>
                    <a:pt x="41" y="0"/>
                  </a:cubicBezTo>
                  <a:cubicBezTo>
                    <a:pt x="65" y="0"/>
                    <a:pt x="82" y="19"/>
                    <a:pt x="82" y="41"/>
                  </a:cubicBezTo>
                  <a:cubicBezTo>
                    <a:pt x="82" y="41"/>
                    <a:pt x="82" y="41"/>
                    <a:pt x="82" y="41"/>
                  </a:cubicBezTo>
                  <a:cubicBezTo>
                    <a:pt x="82" y="63"/>
                    <a:pt x="65" y="83"/>
                    <a:pt x="41" y="83"/>
                  </a:cubicBezTo>
                  <a:cubicBezTo>
                    <a:pt x="17" y="83"/>
                    <a:pt x="0" y="64"/>
                    <a:pt x="0" y="42"/>
                  </a:cubicBezTo>
                  <a:close/>
                  <a:moveTo>
                    <a:pt x="72" y="42"/>
                  </a:moveTo>
                  <a:cubicBezTo>
                    <a:pt x="72" y="41"/>
                    <a:pt x="72" y="41"/>
                    <a:pt x="72" y="41"/>
                  </a:cubicBezTo>
                  <a:cubicBezTo>
                    <a:pt x="72" y="23"/>
                    <a:pt x="59" y="9"/>
                    <a:pt x="41" y="9"/>
                  </a:cubicBezTo>
                  <a:cubicBezTo>
                    <a:pt x="23" y="9"/>
                    <a:pt x="10" y="23"/>
                    <a:pt x="10" y="41"/>
                  </a:cubicBezTo>
                  <a:cubicBezTo>
                    <a:pt x="10" y="41"/>
                    <a:pt x="10" y="41"/>
                    <a:pt x="10" y="41"/>
                  </a:cubicBezTo>
                  <a:cubicBezTo>
                    <a:pt x="10" y="60"/>
                    <a:pt x="23" y="74"/>
                    <a:pt x="41"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5" name="Freeform 21"/>
            <p:cNvSpPr>
              <a:spLocks/>
            </p:cNvSpPr>
            <p:nvPr userDrawn="1"/>
          </p:nvSpPr>
          <p:spPr bwMode="auto">
            <a:xfrm>
              <a:off x="3481874" y="3294062"/>
              <a:ext cx="226527" cy="266700"/>
            </a:xfrm>
            <a:custGeom>
              <a:avLst/>
              <a:gdLst>
                <a:gd name="T0" fmla="*/ 0 w 143"/>
                <a:gd name="T1" fmla="*/ 0 h 168"/>
                <a:gd name="T2" fmla="*/ 17 w 143"/>
                <a:gd name="T3" fmla="*/ 0 h 168"/>
                <a:gd name="T4" fmla="*/ 126 w 143"/>
                <a:gd name="T5" fmla="*/ 136 h 168"/>
                <a:gd name="T6" fmla="*/ 126 w 143"/>
                <a:gd name="T7" fmla="*/ 0 h 168"/>
                <a:gd name="T8" fmla="*/ 143 w 143"/>
                <a:gd name="T9" fmla="*/ 0 h 168"/>
                <a:gd name="T10" fmla="*/ 143 w 143"/>
                <a:gd name="T11" fmla="*/ 168 h 168"/>
                <a:gd name="T12" fmla="*/ 128 w 143"/>
                <a:gd name="T13" fmla="*/ 168 h 168"/>
                <a:gd name="T14" fmla="*/ 19 w 143"/>
                <a:gd name="T15" fmla="*/ 30 h 168"/>
                <a:gd name="T16" fmla="*/ 19 w 143"/>
                <a:gd name="T17" fmla="*/ 168 h 168"/>
                <a:gd name="T18" fmla="*/ 0 w 143"/>
                <a:gd name="T19" fmla="*/ 168 h 168"/>
                <a:gd name="T20" fmla="*/ 0 w 143"/>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168">
                  <a:moveTo>
                    <a:pt x="0" y="0"/>
                  </a:moveTo>
                  <a:lnTo>
                    <a:pt x="17" y="0"/>
                  </a:lnTo>
                  <a:lnTo>
                    <a:pt x="126" y="136"/>
                  </a:lnTo>
                  <a:lnTo>
                    <a:pt x="126" y="0"/>
                  </a:lnTo>
                  <a:lnTo>
                    <a:pt x="143" y="0"/>
                  </a:lnTo>
                  <a:lnTo>
                    <a:pt x="143" y="168"/>
                  </a:lnTo>
                  <a:lnTo>
                    <a:pt x="128"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grpSp>
      <p:sp>
        <p:nvSpPr>
          <p:cNvPr id="46" name="Cover"/>
          <p:cNvSpPr/>
          <p:nvPr userDrawn="1"/>
        </p:nvSpPr>
        <p:spPr>
          <a:xfrm>
            <a:off x="3909485" y="2622551"/>
            <a:ext cx="8282516" cy="1625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sp>
        <p:nvSpPr>
          <p:cNvPr id="47" name="Rectangle 5"/>
          <p:cNvSpPr>
            <a:spLocks noChangeArrowheads="1"/>
          </p:cNvSpPr>
          <p:nvPr userDrawn="1"/>
        </p:nvSpPr>
        <p:spPr bwMode="auto">
          <a:xfrm>
            <a:off x="4326467" y="3081867"/>
            <a:ext cx="97367" cy="692151"/>
          </a:xfrm>
          <a:prstGeom prst="rect">
            <a:avLst/>
          </a:prstGeom>
          <a:solidFill>
            <a:srgbClr val="00A03C"/>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8" name="Rectangle 6"/>
          <p:cNvSpPr>
            <a:spLocks noChangeArrowheads="1"/>
          </p:cNvSpPr>
          <p:nvPr userDrawn="1"/>
        </p:nvSpPr>
        <p:spPr bwMode="auto">
          <a:xfrm>
            <a:off x="4226984" y="3081867"/>
            <a:ext cx="99483" cy="692151"/>
          </a:xfrm>
          <a:prstGeom prst="rect">
            <a:avLst/>
          </a:prstGeom>
          <a:solidFill>
            <a:srgbClr val="FFCD00"/>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9" name="Rectangle 7"/>
          <p:cNvSpPr>
            <a:spLocks noChangeArrowheads="1"/>
          </p:cNvSpPr>
          <p:nvPr userDrawn="1"/>
        </p:nvSpPr>
        <p:spPr bwMode="auto">
          <a:xfrm>
            <a:off x="4127501" y="3081867"/>
            <a:ext cx="99484" cy="692151"/>
          </a:xfrm>
          <a:prstGeom prst="rect">
            <a:avLst/>
          </a:prstGeom>
          <a:solidFill>
            <a:srgbClr val="0069B4"/>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0" name="Rectangle 8"/>
          <p:cNvSpPr>
            <a:spLocks noChangeArrowheads="1"/>
          </p:cNvSpPr>
          <p:nvPr userDrawn="1"/>
        </p:nvSpPr>
        <p:spPr bwMode="auto">
          <a:xfrm>
            <a:off x="4025900" y="3081867"/>
            <a:ext cx="101600" cy="692151"/>
          </a:xfrm>
          <a:prstGeom prst="rect">
            <a:avLst/>
          </a:prstGeom>
          <a:solidFill>
            <a:srgbClr val="00AAC8"/>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1" name="Rectangle 9"/>
          <p:cNvSpPr>
            <a:spLocks noChangeArrowheads="1"/>
          </p:cNvSpPr>
          <p:nvPr userDrawn="1"/>
        </p:nvSpPr>
        <p:spPr bwMode="auto">
          <a:xfrm>
            <a:off x="3928534" y="3081867"/>
            <a:ext cx="97367" cy="692151"/>
          </a:xfrm>
          <a:prstGeom prst="rect">
            <a:avLst/>
          </a:prstGeom>
          <a:solidFill>
            <a:srgbClr val="E63232"/>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2" name="Rectangle 10"/>
          <p:cNvSpPr>
            <a:spLocks noChangeArrowheads="1"/>
          </p:cNvSpPr>
          <p:nvPr userDrawn="1"/>
        </p:nvSpPr>
        <p:spPr bwMode="auto">
          <a:xfrm>
            <a:off x="4423834" y="3081867"/>
            <a:ext cx="99484" cy="692151"/>
          </a:xfrm>
          <a:prstGeom prst="rect">
            <a:avLst/>
          </a:prstGeom>
          <a:solidFill>
            <a:srgbClr val="DC4191"/>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3" name="Rectangle 11"/>
          <p:cNvSpPr>
            <a:spLocks noChangeArrowheads="1"/>
          </p:cNvSpPr>
          <p:nvPr userDrawn="1"/>
        </p:nvSpPr>
        <p:spPr bwMode="auto">
          <a:xfrm>
            <a:off x="4523318" y="3081867"/>
            <a:ext cx="97367" cy="692151"/>
          </a:xfrm>
          <a:prstGeom prst="rect">
            <a:avLst/>
          </a:prstGeom>
          <a:solidFill>
            <a:srgbClr val="643C91"/>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4" name="Titel 53">
            <a:extLst>
              <a:ext uri="{FF2B5EF4-FFF2-40B4-BE49-F238E27FC236}">
                <a16:creationId xmlns:a16="http://schemas.microsoft.com/office/drawing/2014/main" id="{F7EC8857-2FC6-4802-A537-AB45895BB04B}"/>
              </a:ext>
            </a:extLst>
          </p:cNvPr>
          <p:cNvSpPr>
            <a:spLocks noGrp="1"/>
          </p:cNvSpPr>
          <p:nvPr>
            <p:ph type="title" hasCustomPrompt="1"/>
          </p:nvPr>
        </p:nvSpPr>
        <p:spPr>
          <a:xfrm>
            <a:off x="0" y="-484448"/>
            <a:ext cx="12193200" cy="266400"/>
          </a:xfrm>
        </p:spPr>
        <p:txBody>
          <a:bodyPr/>
          <a:lstStyle>
            <a:lvl1pPr>
              <a:defRPr sz="1600" cap="none">
                <a:latin typeface="+mj-lt"/>
              </a:defRPr>
            </a:lvl1pPr>
          </a:lstStyle>
          <a:p>
            <a:r>
              <a:rPr lang="nl-NL"/>
              <a:t>Logo animation (Outro)</a:t>
            </a:r>
            <a:endParaRPr lang="nl-NL" dirty="0"/>
          </a:p>
        </p:txBody>
      </p:sp>
    </p:spTree>
    <p:extLst>
      <p:ext uri="{BB962C8B-B14F-4D97-AF65-F5344CB8AC3E}">
        <p14:creationId xmlns:p14="http://schemas.microsoft.com/office/powerpoint/2010/main" val="8302362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ppt_x"/>
                                          </p:val>
                                        </p:tav>
                                        <p:tav tm="100000">
                                          <p:val>
                                            <p:strVal val="#ppt_x"/>
                                          </p:val>
                                        </p:tav>
                                      </p:tavLst>
                                    </p:anim>
                                    <p:anim calcmode="lin" valueType="num">
                                      <p:cBhvr>
                                        <p:cTn id="8" dur="500" fill="hold"/>
                                        <p:tgtEl>
                                          <p:spTgt spid="51"/>
                                        </p:tgtEl>
                                        <p:attrNameLst>
                                          <p:attrName>ppt_y</p:attrName>
                                        </p:attrNameLst>
                                      </p:cBhvr>
                                      <p:tavLst>
                                        <p:tav tm="0">
                                          <p:val>
                                            <p:strVal val="#ppt_y+#ppt_h/2"/>
                                          </p:val>
                                        </p:tav>
                                        <p:tav tm="100000">
                                          <p:val>
                                            <p:strVal val="#ppt_y"/>
                                          </p:val>
                                        </p:tav>
                                      </p:tavLst>
                                    </p:anim>
                                    <p:anim calcmode="lin" valueType="num">
                                      <p:cBhvr>
                                        <p:cTn id="9" dur="500" fill="hold"/>
                                        <p:tgtEl>
                                          <p:spTgt spid="51"/>
                                        </p:tgtEl>
                                        <p:attrNameLst>
                                          <p:attrName>ppt_w</p:attrName>
                                        </p:attrNameLst>
                                      </p:cBhvr>
                                      <p:tavLst>
                                        <p:tav tm="0">
                                          <p:val>
                                            <p:strVal val="#ppt_w"/>
                                          </p:val>
                                        </p:tav>
                                        <p:tav tm="100000">
                                          <p:val>
                                            <p:strVal val="#ppt_w"/>
                                          </p:val>
                                        </p:tav>
                                      </p:tavLst>
                                    </p:anim>
                                    <p:anim calcmode="lin" valueType="num">
                                      <p:cBhvr>
                                        <p:cTn id="10" dur="500" fill="hold"/>
                                        <p:tgtEl>
                                          <p:spTgt spid="51"/>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ppt_x</p:attrName>
                                        </p:attrNameLst>
                                      </p:cBhvr>
                                      <p:tavLst>
                                        <p:tav tm="0">
                                          <p:val>
                                            <p:strVal val="#ppt_x"/>
                                          </p:val>
                                        </p:tav>
                                        <p:tav tm="100000">
                                          <p:val>
                                            <p:strVal val="#ppt_x"/>
                                          </p:val>
                                        </p:tav>
                                      </p:tavLst>
                                    </p:anim>
                                    <p:anim calcmode="lin" valueType="num">
                                      <p:cBhvr>
                                        <p:cTn id="14" dur="500" fill="hold"/>
                                        <p:tgtEl>
                                          <p:spTgt spid="50"/>
                                        </p:tgtEl>
                                        <p:attrNameLst>
                                          <p:attrName>ppt_y</p:attrName>
                                        </p:attrNameLst>
                                      </p:cBhvr>
                                      <p:tavLst>
                                        <p:tav tm="0">
                                          <p:val>
                                            <p:strVal val="#ppt_y-#ppt_h/2"/>
                                          </p:val>
                                        </p:tav>
                                        <p:tav tm="100000">
                                          <p:val>
                                            <p:strVal val="#ppt_y"/>
                                          </p:val>
                                        </p:tav>
                                      </p:tavLst>
                                    </p:anim>
                                    <p:anim calcmode="lin" valueType="num">
                                      <p:cBhvr>
                                        <p:cTn id="15" dur="500" fill="hold"/>
                                        <p:tgtEl>
                                          <p:spTgt spid="50"/>
                                        </p:tgtEl>
                                        <p:attrNameLst>
                                          <p:attrName>ppt_w</p:attrName>
                                        </p:attrNameLst>
                                      </p:cBhvr>
                                      <p:tavLst>
                                        <p:tav tm="0">
                                          <p:val>
                                            <p:strVal val="#ppt_w"/>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childTnLst>
                                </p:cTn>
                              </p:par>
                              <p:par>
                                <p:cTn id="17" presetID="17" presetClass="entr" presetSubtype="4"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ppt_x</p:attrName>
                                        </p:attrNameLst>
                                      </p:cBhvr>
                                      <p:tavLst>
                                        <p:tav tm="0">
                                          <p:val>
                                            <p:strVal val="#ppt_x"/>
                                          </p:val>
                                        </p:tav>
                                        <p:tav tm="100000">
                                          <p:val>
                                            <p:strVal val="#ppt_x"/>
                                          </p:val>
                                        </p:tav>
                                      </p:tavLst>
                                    </p:anim>
                                    <p:anim calcmode="lin" valueType="num">
                                      <p:cBhvr>
                                        <p:cTn id="20" dur="500" fill="hold"/>
                                        <p:tgtEl>
                                          <p:spTgt spid="49"/>
                                        </p:tgtEl>
                                        <p:attrNameLst>
                                          <p:attrName>ppt_y</p:attrName>
                                        </p:attrNameLst>
                                      </p:cBhvr>
                                      <p:tavLst>
                                        <p:tav tm="0">
                                          <p:val>
                                            <p:strVal val="#ppt_y+#ppt_h/2"/>
                                          </p:val>
                                        </p:tav>
                                        <p:tav tm="100000">
                                          <p:val>
                                            <p:strVal val="#ppt_y"/>
                                          </p:val>
                                        </p:tav>
                                      </p:tavLst>
                                    </p:anim>
                                    <p:anim calcmode="lin" valueType="num">
                                      <p:cBhvr>
                                        <p:cTn id="21" dur="500" fill="hold"/>
                                        <p:tgtEl>
                                          <p:spTgt spid="49"/>
                                        </p:tgtEl>
                                        <p:attrNameLst>
                                          <p:attrName>ppt_w</p:attrName>
                                        </p:attrNameLst>
                                      </p:cBhvr>
                                      <p:tavLst>
                                        <p:tav tm="0">
                                          <p:val>
                                            <p:strVal val="#ppt_w"/>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childTnLst>
                                </p:cTn>
                              </p:par>
                              <p:par>
                                <p:cTn id="23" presetID="17" presetClass="entr" presetSubtype="1"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ppt_x</p:attrName>
                                        </p:attrNameLst>
                                      </p:cBhvr>
                                      <p:tavLst>
                                        <p:tav tm="0">
                                          <p:val>
                                            <p:strVal val="#ppt_x"/>
                                          </p:val>
                                        </p:tav>
                                        <p:tav tm="100000">
                                          <p:val>
                                            <p:strVal val="#ppt_x"/>
                                          </p:val>
                                        </p:tav>
                                      </p:tavLst>
                                    </p:anim>
                                    <p:anim calcmode="lin" valueType="num">
                                      <p:cBhvr>
                                        <p:cTn id="26" dur="500" fill="hold"/>
                                        <p:tgtEl>
                                          <p:spTgt spid="48"/>
                                        </p:tgtEl>
                                        <p:attrNameLst>
                                          <p:attrName>ppt_y</p:attrName>
                                        </p:attrNameLst>
                                      </p:cBhvr>
                                      <p:tavLst>
                                        <p:tav tm="0">
                                          <p:val>
                                            <p:strVal val="#ppt_y-#ppt_h/2"/>
                                          </p:val>
                                        </p:tav>
                                        <p:tav tm="100000">
                                          <p:val>
                                            <p:strVal val="#ppt_y"/>
                                          </p:val>
                                        </p:tav>
                                      </p:tavLst>
                                    </p:anim>
                                    <p:anim calcmode="lin" valueType="num">
                                      <p:cBhvr>
                                        <p:cTn id="27" dur="500" fill="hold"/>
                                        <p:tgtEl>
                                          <p:spTgt spid="48"/>
                                        </p:tgtEl>
                                        <p:attrNameLst>
                                          <p:attrName>ppt_w</p:attrName>
                                        </p:attrNameLst>
                                      </p:cBhvr>
                                      <p:tavLst>
                                        <p:tav tm="0">
                                          <p:val>
                                            <p:strVal val="#ppt_w"/>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p:cTn id="31" dur="500" fill="hold"/>
                                        <p:tgtEl>
                                          <p:spTgt spid="47"/>
                                        </p:tgtEl>
                                        <p:attrNameLst>
                                          <p:attrName>ppt_x</p:attrName>
                                        </p:attrNameLst>
                                      </p:cBhvr>
                                      <p:tavLst>
                                        <p:tav tm="0">
                                          <p:val>
                                            <p:strVal val="#ppt_x"/>
                                          </p:val>
                                        </p:tav>
                                        <p:tav tm="100000">
                                          <p:val>
                                            <p:strVal val="#ppt_x"/>
                                          </p:val>
                                        </p:tav>
                                      </p:tavLst>
                                    </p:anim>
                                    <p:anim calcmode="lin" valueType="num">
                                      <p:cBhvr>
                                        <p:cTn id="32" dur="500" fill="hold"/>
                                        <p:tgtEl>
                                          <p:spTgt spid="47"/>
                                        </p:tgtEl>
                                        <p:attrNameLst>
                                          <p:attrName>ppt_y</p:attrName>
                                        </p:attrNameLst>
                                      </p:cBhvr>
                                      <p:tavLst>
                                        <p:tav tm="0">
                                          <p:val>
                                            <p:strVal val="#ppt_y+#ppt_h/2"/>
                                          </p:val>
                                        </p:tav>
                                        <p:tav tm="100000">
                                          <p:val>
                                            <p:strVal val="#ppt_y"/>
                                          </p:val>
                                        </p:tav>
                                      </p:tavLst>
                                    </p:anim>
                                    <p:anim calcmode="lin" valueType="num">
                                      <p:cBhvr>
                                        <p:cTn id="33" dur="500" fill="hold"/>
                                        <p:tgtEl>
                                          <p:spTgt spid="47"/>
                                        </p:tgtEl>
                                        <p:attrNameLst>
                                          <p:attrName>ppt_w</p:attrName>
                                        </p:attrNameLst>
                                      </p:cBhvr>
                                      <p:tavLst>
                                        <p:tav tm="0">
                                          <p:val>
                                            <p:strVal val="#ppt_w"/>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17" presetClass="entr" presetSubtype="1"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ppt_x</p:attrName>
                                        </p:attrNameLst>
                                      </p:cBhvr>
                                      <p:tavLst>
                                        <p:tav tm="0">
                                          <p:val>
                                            <p:strVal val="#ppt_x"/>
                                          </p:val>
                                        </p:tav>
                                        <p:tav tm="100000">
                                          <p:val>
                                            <p:strVal val="#ppt_x"/>
                                          </p:val>
                                        </p:tav>
                                      </p:tavLst>
                                    </p:anim>
                                    <p:anim calcmode="lin" valueType="num">
                                      <p:cBhvr>
                                        <p:cTn id="38" dur="500" fill="hold"/>
                                        <p:tgtEl>
                                          <p:spTgt spid="52"/>
                                        </p:tgtEl>
                                        <p:attrNameLst>
                                          <p:attrName>ppt_y</p:attrName>
                                        </p:attrNameLst>
                                      </p:cBhvr>
                                      <p:tavLst>
                                        <p:tav tm="0">
                                          <p:val>
                                            <p:strVal val="#ppt_y-#ppt_h/2"/>
                                          </p:val>
                                        </p:tav>
                                        <p:tav tm="100000">
                                          <p:val>
                                            <p:strVal val="#ppt_y"/>
                                          </p:val>
                                        </p:tav>
                                      </p:tavLst>
                                    </p:anim>
                                    <p:anim calcmode="lin" valueType="num">
                                      <p:cBhvr>
                                        <p:cTn id="39" dur="500" fill="hold"/>
                                        <p:tgtEl>
                                          <p:spTgt spid="52"/>
                                        </p:tgtEl>
                                        <p:attrNameLst>
                                          <p:attrName>ppt_w</p:attrName>
                                        </p:attrNameLst>
                                      </p:cBhvr>
                                      <p:tavLst>
                                        <p:tav tm="0">
                                          <p:val>
                                            <p:strVal val="#ppt_w"/>
                                          </p:val>
                                        </p:tav>
                                        <p:tav tm="100000">
                                          <p:val>
                                            <p:strVal val="#ppt_w"/>
                                          </p:val>
                                        </p:tav>
                                      </p:tavLst>
                                    </p:anim>
                                    <p:anim calcmode="lin" valueType="num">
                                      <p:cBhvr>
                                        <p:cTn id="40" dur="500" fill="hold"/>
                                        <p:tgtEl>
                                          <p:spTgt spid="52"/>
                                        </p:tgtEl>
                                        <p:attrNameLst>
                                          <p:attrName>ppt_h</p:attrName>
                                        </p:attrNameLst>
                                      </p:cBhvr>
                                      <p:tavLst>
                                        <p:tav tm="0">
                                          <p:val>
                                            <p:fltVal val="0"/>
                                          </p:val>
                                        </p:tav>
                                        <p:tav tm="100000">
                                          <p:val>
                                            <p:strVal val="#ppt_h"/>
                                          </p:val>
                                        </p:tav>
                                      </p:tavLst>
                                    </p:anim>
                                  </p:childTnLst>
                                </p:cTn>
                              </p:par>
                              <p:par>
                                <p:cTn id="41" presetID="17" presetClass="entr" presetSubtype="4"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500" fill="hold"/>
                                        <p:tgtEl>
                                          <p:spTgt spid="53"/>
                                        </p:tgtEl>
                                        <p:attrNameLst>
                                          <p:attrName>ppt_x</p:attrName>
                                        </p:attrNameLst>
                                      </p:cBhvr>
                                      <p:tavLst>
                                        <p:tav tm="0">
                                          <p:val>
                                            <p:strVal val="#ppt_x"/>
                                          </p:val>
                                        </p:tav>
                                        <p:tav tm="100000">
                                          <p:val>
                                            <p:strVal val="#ppt_x"/>
                                          </p:val>
                                        </p:tav>
                                      </p:tavLst>
                                    </p:anim>
                                    <p:anim calcmode="lin" valueType="num">
                                      <p:cBhvr>
                                        <p:cTn id="44" dur="500" fill="hold"/>
                                        <p:tgtEl>
                                          <p:spTgt spid="53"/>
                                        </p:tgtEl>
                                        <p:attrNameLst>
                                          <p:attrName>ppt_y</p:attrName>
                                        </p:attrNameLst>
                                      </p:cBhvr>
                                      <p:tavLst>
                                        <p:tav tm="0">
                                          <p:val>
                                            <p:strVal val="#ppt_y+#ppt_h/2"/>
                                          </p:val>
                                        </p:tav>
                                        <p:tav tm="100000">
                                          <p:val>
                                            <p:strVal val="#ppt_y"/>
                                          </p:val>
                                        </p:tav>
                                      </p:tavLst>
                                    </p:anim>
                                    <p:anim calcmode="lin" valueType="num">
                                      <p:cBhvr>
                                        <p:cTn id="45" dur="500" fill="hold"/>
                                        <p:tgtEl>
                                          <p:spTgt spid="53"/>
                                        </p:tgtEl>
                                        <p:attrNameLst>
                                          <p:attrName>ppt_w</p:attrName>
                                        </p:attrNameLst>
                                      </p:cBhvr>
                                      <p:tavLst>
                                        <p:tav tm="0">
                                          <p:val>
                                            <p:strVal val="#ppt_w"/>
                                          </p:val>
                                        </p:tav>
                                        <p:tav tm="100000">
                                          <p:val>
                                            <p:strVal val="#ppt_w"/>
                                          </p:val>
                                        </p:tav>
                                      </p:tavLst>
                                    </p:anim>
                                    <p:anim calcmode="lin" valueType="num">
                                      <p:cBhvr>
                                        <p:cTn id="46" dur="500" fill="hold"/>
                                        <p:tgtEl>
                                          <p:spTgt spid="53"/>
                                        </p:tgtEl>
                                        <p:attrNameLst>
                                          <p:attrName>ppt_h</p:attrName>
                                        </p:attrNameLst>
                                      </p:cBhvr>
                                      <p:tavLst>
                                        <p:tav tm="0">
                                          <p:val>
                                            <p:fltVal val="0"/>
                                          </p:val>
                                        </p:tav>
                                        <p:tav tm="100000">
                                          <p:val>
                                            <p:strVal val="#ppt_h"/>
                                          </p:val>
                                        </p:tav>
                                      </p:tavLst>
                                    </p:anim>
                                  </p:childTnLst>
                                </p:cTn>
                              </p:par>
                              <p:par>
                                <p:cTn id="47" presetID="2" presetClass="entr" presetSubtype="2" decel="100000" fill="hold" nodeType="withEffect">
                                  <p:stCondLst>
                                    <p:cond delay="25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1000" fill="hold"/>
                                        <p:tgtEl>
                                          <p:spTgt spid="35"/>
                                        </p:tgtEl>
                                        <p:attrNameLst>
                                          <p:attrName>ppt_x</p:attrName>
                                        </p:attrNameLst>
                                      </p:cBhvr>
                                      <p:tavLst>
                                        <p:tav tm="0">
                                          <p:val>
                                            <p:strVal val="1+#ppt_w/2"/>
                                          </p:val>
                                        </p:tav>
                                        <p:tav tm="100000">
                                          <p:val>
                                            <p:strVal val="#ppt_x"/>
                                          </p:val>
                                        </p:tav>
                                      </p:tavLst>
                                    </p:anim>
                                    <p:anim calcmode="lin" valueType="num">
                                      <p:cBhvr additive="base">
                                        <p:cTn id="50" dur="1000" fill="hold"/>
                                        <p:tgtEl>
                                          <p:spTgt spid="35"/>
                                        </p:tgtEl>
                                        <p:attrNameLst>
                                          <p:attrName>ppt_y</p:attrName>
                                        </p:attrNameLst>
                                      </p:cBhvr>
                                      <p:tavLst>
                                        <p:tav tm="0">
                                          <p:val>
                                            <p:strVal val="#ppt_y"/>
                                          </p:val>
                                        </p:tav>
                                        <p:tav tm="100000">
                                          <p:val>
                                            <p:strVal val="#ppt_y"/>
                                          </p:val>
                                        </p:tav>
                                      </p:tavLst>
                                    </p:anim>
                                  </p:childTnLst>
                                </p:cTn>
                              </p:par>
                              <p:par>
                                <p:cTn id="51" presetID="1" presetClass="exit" presetSubtype="0" fill="hold" grpId="0" nodeType="withEffect">
                                  <p:stCondLst>
                                    <p:cond delay="1000"/>
                                  </p:stCondLst>
                                  <p:childTnLst>
                                    <p:set>
                                      <p:cBhvr>
                                        <p:cTn id="52" dur="1" fill="hold">
                                          <p:stCondLst>
                                            <p:cond delay="0"/>
                                          </p:stCondLst>
                                        </p:cTn>
                                        <p:tgtEl>
                                          <p:spTgt spid="46"/>
                                        </p:tgtEl>
                                        <p:attrNameLst>
                                          <p:attrName>style.visibility</p:attrName>
                                        </p:attrNameLst>
                                      </p:cBhvr>
                                      <p:to>
                                        <p:strVal val="hidden"/>
                                      </p:to>
                                    </p:set>
                                  </p:childTnLst>
                                </p:cTn>
                              </p:par>
                              <p:par>
                                <p:cTn id="53" presetID="2" presetClass="entr" presetSubtype="8" decel="100000" fill="hold" nodeType="with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000" fill="hold"/>
                                        <p:tgtEl>
                                          <p:spTgt spid="10"/>
                                        </p:tgtEl>
                                        <p:attrNameLst>
                                          <p:attrName>ppt_x</p:attrName>
                                        </p:attrNameLst>
                                      </p:cBhvr>
                                      <p:tavLst>
                                        <p:tav tm="0">
                                          <p:val>
                                            <p:strVal val="0-#ppt_w/2"/>
                                          </p:val>
                                        </p:tav>
                                        <p:tav tm="100000">
                                          <p:val>
                                            <p:strVal val="#ppt_x"/>
                                          </p:val>
                                        </p:tav>
                                      </p:tavLst>
                                    </p:anim>
                                    <p:anim calcmode="lin" valueType="num">
                                      <p:cBhvr additive="base">
                                        <p:cTn id="5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60001" y="435583"/>
            <a:ext cx="8543511" cy="233964"/>
          </a:xfrm>
        </p:spPr>
        <p:txBody>
          <a:bodyPr/>
          <a:lstStyle>
            <a:lvl1pPr>
              <a:defRPr/>
            </a:lvl1pPr>
          </a:lstStyle>
          <a:p>
            <a:r>
              <a:rPr lang="nl-NL"/>
              <a:t>Title slide</a:t>
            </a:r>
          </a:p>
        </p:txBody>
      </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a:solidFill>
                  <a:schemeClr val="tx1"/>
                </a:solidFill>
                <a:latin typeface="Arial Black" panose="020B0A04020102020204" pitchFamily="34" charset="0"/>
                <a:cs typeface="Calibri" panose="020F0502020204030204" pitchFamily="34" charset="0"/>
              </a:rPr>
              <a:t>Text</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stretch>
              <a:fillRect/>
            </a:stretch>
          </a:blipFill>
        </p:spPr>
        <p:txBody>
          <a:bodyPr/>
          <a:lstStyle>
            <a:lvl1pPr marL="0" indent="0">
              <a:buNone/>
              <a:defRPr/>
            </a:lvl1pPr>
          </a:lstStyle>
          <a:p>
            <a:pPr lvl="0"/>
            <a:r>
              <a:rPr lang="nl-NL"/>
              <a:t> </a:t>
            </a:r>
          </a:p>
        </p:txBody>
      </p:sp>
      <p:sp>
        <p:nvSpPr>
          <p:cNvPr id="5" name="Tijdelijke aanduiding voor tekst 8">
            <a:extLst>
              <a:ext uri="{FF2B5EF4-FFF2-40B4-BE49-F238E27FC236}">
                <a16:creationId xmlns:a16="http://schemas.microsoft.com/office/drawing/2014/main" id="{457DD584-2E66-4EE6-B701-A42720EB6B01}"/>
              </a:ext>
            </a:extLst>
          </p:cNvPr>
          <p:cNvSpPr>
            <a:spLocks noGrp="1"/>
          </p:cNvSpPr>
          <p:nvPr>
            <p:ph type="body" sz="quarter" idx="13" hasCustomPrompt="1"/>
          </p:nvPr>
        </p:nvSpPr>
        <p:spPr>
          <a:xfrm>
            <a:off x="959999" y="1483785"/>
            <a:ext cx="10273152" cy="4728632"/>
          </a:xfrm>
        </p:spPr>
        <p:txBody>
          <a:bodyPr/>
          <a:lstStyle/>
          <a:p>
            <a:pPr lvl="0"/>
            <a:r>
              <a:rPr lang="nl-NL"/>
              <a:t>Bullet</a:t>
            </a:r>
          </a:p>
          <a:p>
            <a:pPr lvl="1"/>
            <a:r>
              <a:rPr lang="nl-NL"/>
              <a:t>Sub-bullet</a:t>
            </a:r>
          </a:p>
          <a:p>
            <a:pPr lvl="2"/>
            <a:r>
              <a:rPr lang="nl-NL"/>
              <a:t>Default </a:t>
            </a:r>
            <a:r>
              <a:rPr lang="nl-NL" err="1"/>
              <a:t>text</a:t>
            </a:r>
            <a:br>
              <a:rPr lang="nl-NL"/>
            </a:br>
            <a:endParaRPr lang="nl-NL"/>
          </a:p>
          <a:p>
            <a:pPr lvl="3"/>
            <a:r>
              <a:rPr lang="nl-NL" err="1"/>
              <a:t>heading</a:t>
            </a:r>
            <a:endParaRPr lang="nl-NL"/>
          </a:p>
          <a:p>
            <a:pPr lvl="4"/>
            <a:r>
              <a:rPr lang="nl-NL" err="1"/>
              <a:t>Title</a:t>
            </a:r>
            <a:endParaRPr lang="nl-NL"/>
          </a:p>
          <a:p>
            <a:pPr lvl="5"/>
            <a:r>
              <a:rPr lang="nl-NL" err="1"/>
              <a:t>Subheading</a:t>
            </a:r>
            <a:br>
              <a:rPr lang="nl-NL"/>
            </a:br>
            <a:endParaRPr lang="nl-NL"/>
          </a:p>
          <a:p>
            <a:pPr lvl="6"/>
            <a:r>
              <a:rPr lang="nl-NL" err="1"/>
              <a:t>Numerical</a:t>
            </a:r>
            <a:r>
              <a:rPr lang="nl-NL"/>
              <a:t> bullet</a:t>
            </a:r>
          </a:p>
          <a:p>
            <a:pPr lvl="7"/>
            <a:r>
              <a:rPr lang="nl-NL" err="1"/>
              <a:t>Alphabetical</a:t>
            </a:r>
            <a:r>
              <a:rPr lang="nl-NL"/>
              <a:t> bullet</a:t>
            </a:r>
          </a:p>
          <a:p>
            <a:pPr lvl="7"/>
            <a:endParaRPr lang="nl-NL"/>
          </a:p>
          <a:p>
            <a:pPr lvl="8"/>
            <a:r>
              <a:rPr lang="nl-NL"/>
              <a:t>Source</a:t>
            </a:r>
          </a:p>
          <a:p>
            <a:pPr lvl="8"/>
            <a:endParaRPr lang="nl-NL"/>
          </a:p>
        </p:txBody>
      </p:sp>
      <p:grpSp>
        <p:nvGrpSpPr>
          <p:cNvPr id="74" name="INSTRUCTION">
            <a:extLst>
              <a:ext uri="{FF2B5EF4-FFF2-40B4-BE49-F238E27FC236}">
                <a16:creationId xmlns:a16="http://schemas.microsoft.com/office/drawing/2014/main" id="{A63F9A12-7373-4F83-8D1F-F2D434753B35}"/>
              </a:ext>
            </a:extLst>
          </p:cNvPr>
          <p:cNvGrpSpPr/>
          <p:nvPr userDrawn="1"/>
        </p:nvGrpSpPr>
        <p:grpSpPr>
          <a:xfrm>
            <a:off x="-3786438" y="3"/>
            <a:ext cx="3693387" cy="5359349"/>
            <a:chOff x="-3786437" y="0"/>
            <a:chExt cx="3693386" cy="5359349"/>
          </a:xfrm>
        </p:grpSpPr>
        <p:sp>
          <p:nvSpPr>
            <p:cNvPr id="75" name="Rechthoek 74">
              <a:extLst>
                <a:ext uri="{FF2B5EF4-FFF2-40B4-BE49-F238E27FC236}">
                  <a16:creationId xmlns:a16="http://schemas.microsoft.com/office/drawing/2014/main" id="{17A85924-9831-43E1-8885-E82281CE9E7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en-GB" sz="1400" b="1" cap="all" baseline="0" noProof="0">
                  <a:solidFill>
                    <a:schemeClr val="accent1"/>
                  </a:solidFill>
                  <a:latin typeface="Calibri" panose="020F0502020204030204" pitchFamily="34" charset="0"/>
                  <a:cs typeface="Calibri" panose="020F0502020204030204" pitchFamily="34" charset="0"/>
                </a:rPr>
                <a:t>Choosing text levels</a:t>
              </a:r>
            </a:p>
          </p:txBody>
        </p:sp>
        <p:sp>
          <p:nvSpPr>
            <p:cNvPr id="76" name="Ovaal 75">
              <a:extLst>
                <a:ext uri="{FF2B5EF4-FFF2-40B4-BE49-F238E27FC236}">
                  <a16:creationId xmlns:a16="http://schemas.microsoft.com/office/drawing/2014/main" id="{086EB368-ADC0-4474-93AD-964633274F23}"/>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7" name="Rechthoek 76">
              <a:extLst>
                <a:ext uri="{FF2B5EF4-FFF2-40B4-BE49-F238E27FC236}">
                  <a16:creationId xmlns:a16="http://schemas.microsoft.com/office/drawing/2014/main" id="{5F30F960-9ECE-4C95-B7B1-C8AC04669A4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792" marR="0" lvl="0" indent="-177792" defTabSz="914354"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Bullet</a:t>
              </a:r>
            </a:p>
          </p:txBody>
        </p:sp>
        <p:sp>
          <p:nvSpPr>
            <p:cNvPr id="78" name="Ovaal 77">
              <a:extLst>
                <a:ext uri="{FF2B5EF4-FFF2-40B4-BE49-F238E27FC236}">
                  <a16:creationId xmlns:a16="http://schemas.microsoft.com/office/drawing/2014/main" id="{0BC52342-94F5-4DA5-AFBD-EBD0BFE75C9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9" name="Rechthoek 78">
              <a:extLst>
                <a:ext uri="{FF2B5EF4-FFF2-40B4-BE49-F238E27FC236}">
                  <a16:creationId xmlns:a16="http://schemas.microsoft.com/office/drawing/2014/main" id="{C347BB35-D991-4299-8ED1-4DBDDEDFD39D}"/>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354" eaLnBrk="1" fontAlgn="auto" latinLnBrk="0" hangingPunct="1">
                <a:lnSpc>
                  <a:spcPct val="90000"/>
                </a:lnSpc>
                <a:spcBef>
                  <a:spcPts val="600"/>
                </a:spcBef>
                <a:spcAft>
                  <a:spcPts val="600"/>
                </a:spcAft>
                <a:buClrTx/>
                <a:buSzTx/>
                <a:buFontTx/>
                <a:buNone/>
                <a:tabLst/>
                <a:defRPr/>
              </a:pP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Under the tab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‘Home’</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use the </a:t>
              </a:r>
              <a:r>
                <a:rPr kumimoji="0" lang="en-GB" sz="1200" b="1"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br>
              <a:r>
                <a:rPr kumimoji="0" lang="en-GB" sz="1200" b="0" i="0" u="none" strike="noStrike" kern="0" cap="none" spc="0" normalizeH="0" baseline="0" noProof="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80" name="Rechthoek 79">
              <a:extLst>
                <a:ext uri="{FF2B5EF4-FFF2-40B4-BE49-F238E27FC236}">
                  <a16:creationId xmlns:a16="http://schemas.microsoft.com/office/drawing/2014/main" id="{DF625035-DB1B-4E42-AEB4-AA8BB85C8E98}"/>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34" marR="0" lvl="0" indent="-184142" defTabSz="914354"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Sub-bullet</a:t>
              </a:r>
            </a:p>
          </p:txBody>
        </p:sp>
        <p:sp>
          <p:nvSpPr>
            <p:cNvPr id="81" name="Ovaal 80">
              <a:extLst>
                <a:ext uri="{FF2B5EF4-FFF2-40B4-BE49-F238E27FC236}">
                  <a16:creationId xmlns:a16="http://schemas.microsoft.com/office/drawing/2014/main" id="{E77E68DA-0CE1-45FA-B7E7-9E5A9B84E2FC}"/>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2" name="Rechthoek 81">
              <a:extLst>
                <a:ext uri="{FF2B5EF4-FFF2-40B4-BE49-F238E27FC236}">
                  <a16:creationId xmlns:a16="http://schemas.microsoft.com/office/drawing/2014/main" id="{4AC9B09C-2D98-4F69-90E1-B4228FBA93C6}"/>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Default text</a:t>
              </a:r>
            </a:p>
          </p:txBody>
        </p:sp>
        <p:sp>
          <p:nvSpPr>
            <p:cNvPr id="83" name="Ovaal 82">
              <a:extLst>
                <a:ext uri="{FF2B5EF4-FFF2-40B4-BE49-F238E27FC236}">
                  <a16:creationId xmlns:a16="http://schemas.microsoft.com/office/drawing/2014/main" id="{F7A9B93C-9B0B-41E5-BFA2-F943227EC816}"/>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4</a:t>
              </a:r>
            </a:p>
          </p:txBody>
        </p:sp>
        <p:sp>
          <p:nvSpPr>
            <p:cNvPr id="84" name="Rechthoek 83">
              <a:extLst>
                <a:ext uri="{FF2B5EF4-FFF2-40B4-BE49-F238E27FC236}">
                  <a16:creationId xmlns:a16="http://schemas.microsoft.com/office/drawing/2014/main" id="{5001F8C7-0D3E-4E22-80A0-3512F49FD645}"/>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HEADING</a:t>
              </a:r>
            </a:p>
          </p:txBody>
        </p:sp>
        <p:sp>
          <p:nvSpPr>
            <p:cNvPr id="85" name="Ovaal 84">
              <a:extLst>
                <a:ext uri="{FF2B5EF4-FFF2-40B4-BE49-F238E27FC236}">
                  <a16:creationId xmlns:a16="http://schemas.microsoft.com/office/drawing/2014/main" id="{25476E77-CD33-45A0-ACDE-02CD3E7840CD}"/>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5</a:t>
              </a:r>
            </a:p>
          </p:txBody>
        </p:sp>
        <p:sp>
          <p:nvSpPr>
            <p:cNvPr id="86" name="Rechthoek 85">
              <a:extLst>
                <a:ext uri="{FF2B5EF4-FFF2-40B4-BE49-F238E27FC236}">
                  <a16:creationId xmlns:a16="http://schemas.microsoft.com/office/drawing/2014/main" id="{9FBCB0CA-D4AA-48F1-9D69-059E865C7879}"/>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800" b="1" i="0" u="none" strike="noStrike" kern="0" cap="none" spc="0" normalizeH="0" baseline="0" noProof="0">
                  <a:ln>
                    <a:noFill/>
                  </a:ln>
                  <a:solidFill>
                    <a:schemeClr val="tx1"/>
                  </a:solidFill>
                  <a:effectLst/>
                  <a:uLnTx/>
                  <a:uFillTx/>
                  <a:latin typeface="+mj-lt"/>
                  <a:cs typeface="Calibri" panose="020F0502020204030204" pitchFamily="34" charset="0"/>
                </a:rPr>
                <a:t>TITLE</a:t>
              </a:r>
            </a:p>
          </p:txBody>
        </p:sp>
        <p:sp>
          <p:nvSpPr>
            <p:cNvPr id="87" name="Ovaal 86">
              <a:extLst>
                <a:ext uri="{FF2B5EF4-FFF2-40B4-BE49-F238E27FC236}">
                  <a16:creationId xmlns:a16="http://schemas.microsoft.com/office/drawing/2014/main" id="{0220F2DE-AA47-4149-8672-BF44ACEDB7B6}"/>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6</a:t>
              </a:r>
            </a:p>
          </p:txBody>
        </p:sp>
        <p:sp>
          <p:nvSpPr>
            <p:cNvPr id="88" name="Rechthoek 87">
              <a:extLst>
                <a:ext uri="{FF2B5EF4-FFF2-40B4-BE49-F238E27FC236}">
                  <a16:creationId xmlns:a16="http://schemas.microsoft.com/office/drawing/2014/main" id="{D1578837-6AE2-4E55-B73F-F2F5ECD94688}"/>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687" marR="0" lvl="0" indent="-266687" defTabSz="914354" eaLnBrk="1" fontAlgn="auto" latinLnBrk="0" hangingPunct="1">
                <a:lnSpc>
                  <a:spcPct val="100000"/>
                </a:lnSpc>
                <a:spcBef>
                  <a:spcPts val="600"/>
                </a:spcBef>
                <a:spcAft>
                  <a:spcPts val="600"/>
                </a:spcAft>
                <a:buClr>
                  <a:srgbClr val="BC448C"/>
                </a:buClr>
                <a:buSzTx/>
                <a:buFont typeface="+mj-lt"/>
                <a:buAutoNum type="arabicPeriod"/>
                <a:tabLst/>
                <a:defRPr/>
              </a:pP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Numerical bullet</a:t>
              </a:r>
            </a:p>
          </p:txBody>
        </p:sp>
        <p:sp>
          <p:nvSpPr>
            <p:cNvPr id="89" name="Ovaal 88">
              <a:extLst>
                <a:ext uri="{FF2B5EF4-FFF2-40B4-BE49-F238E27FC236}">
                  <a16:creationId xmlns:a16="http://schemas.microsoft.com/office/drawing/2014/main" id="{07CC6123-E865-4813-8B3D-5B991F84634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7</a:t>
              </a:r>
            </a:p>
          </p:txBody>
        </p:sp>
        <p:sp>
          <p:nvSpPr>
            <p:cNvPr id="90" name="Rechthoek 89">
              <a:extLst>
                <a:ext uri="{FF2B5EF4-FFF2-40B4-BE49-F238E27FC236}">
                  <a16:creationId xmlns:a16="http://schemas.microsoft.com/office/drawing/2014/main" id="{E41319D6-A0F7-41B8-804C-B86599365BE7}"/>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687" marR="0" lvl="0" indent="-266687" defTabSz="914354"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en-GB" sz="1200" b="0" i="0" u="none" strike="noStrike" kern="0" cap="none" spc="0" normalizeH="0" baseline="0" noProof="0" err="1">
                  <a:ln>
                    <a:noFill/>
                  </a:ln>
                  <a:solidFill>
                    <a:schemeClr val="tx1"/>
                  </a:solidFill>
                  <a:effectLst/>
                  <a:uLnTx/>
                  <a:uFillTx/>
                  <a:latin typeface="+mn-lt"/>
                  <a:cs typeface="Calibri" panose="020F0502020204030204" pitchFamily="34" charset="0"/>
                </a:rPr>
                <a:t>Alphabethical</a:t>
              </a:r>
              <a:r>
                <a:rPr kumimoji="0" lang="en-GB" sz="1200" b="0" i="0" u="none" strike="noStrike" kern="0" cap="none" spc="0" normalizeH="0" baseline="0" noProof="0">
                  <a:ln>
                    <a:noFill/>
                  </a:ln>
                  <a:solidFill>
                    <a:schemeClr val="tx1"/>
                  </a:solidFill>
                  <a:effectLst/>
                  <a:uLnTx/>
                  <a:uFillTx/>
                  <a:latin typeface="+mn-lt"/>
                  <a:cs typeface="Calibri" panose="020F0502020204030204" pitchFamily="34" charset="0"/>
                </a:rPr>
                <a:t> bullet</a:t>
              </a:r>
            </a:p>
          </p:txBody>
        </p:sp>
        <p:sp>
          <p:nvSpPr>
            <p:cNvPr id="91" name="Ovaal 90">
              <a:extLst>
                <a:ext uri="{FF2B5EF4-FFF2-40B4-BE49-F238E27FC236}">
                  <a16:creationId xmlns:a16="http://schemas.microsoft.com/office/drawing/2014/main" id="{574D817F-C16A-4510-BC75-78F00B4EE3E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8</a:t>
              </a:r>
            </a:p>
          </p:txBody>
        </p:sp>
        <p:sp>
          <p:nvSpPr>
            <p:cNvPr id="92" name="Rechthoek 91">
              <a:extLst>
                <a:ext uri="{FF2B5EF4-FFF2-40B4-BE49-F238E27FC236}">
                  <a16:creationId xmlns:a16="http://schemas.microsoft.com/office/drawing/2014/main" id="{27090003-D0B4-41BF-898B-18A76949DDE8}"/>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en-GB" sz="1200" b="0" i="1" u="none" strike="noStrike" kern="0" cap="none" spc="0" normalizeH="0" baseline="0" noProof="0">
                  <a:ln>
                    <a:noFill/>
                  </a:ln>
                  <a:solidFill>
                    <a:schemeClr val="tx1"/>
                  </a:solidFill>
                  <a:effectLst/>
                  <a:uLnTx/>
                  <a:uFillTx/>
                  <a:latin typeface="+mn-lt"/>
                  <a:cs typeface="Calibri" panose="020F0502020204030204" pitchFamily="34" charset="0"/>
                </a:rPr>
                <a:t>Source</a:t>
              </a:r>
            </a:p>
          </p:txBody>
        </p:sp>
        <p:sp>
          <p:nvSpPr>
            <p:cNvPr id="93" name="Ovaal 92">
              <a:extLst>
                <a:ext uri="{FF2B5EF4-FFF2-40B4-BE49-F238E27FC236}">
                  <a16:creationId xmlns:a16="http://schemas.microsoft.com/office/drawing/2014/main" id="{7B866D20-2F26-44EE-AE4F-2AAB7C2466EB}"/>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354" eaLnBrk="1" fontAlgn="auto" latinLnBrk="0" hangingPunct="1">
                <a:lnSpc>
                  <a:spcPct val="100000"/>
                </a:lnSpc>
                <a:spcBef>
                  <a:spcPts val="0"/>
                </a:spcBef>
                <a:spcAft>
                  <a:spcPts val="0"/>
                </a:spcAft>
                <a:buClrTx/>
                <a:buSzTx/>
                <a:buFontTx/>
                <a:buNone/>
                <a:tabLst/>
                <a:defRPr/>
              </a:pPr>
              <a:r>
                <a:rPr kumimoji="0" lang="en-GB" sz="1000" b="1" i="0" u="none" strike="noStrike" kern="0" cap="none" spc="0" normalizeH="0" baseline="0" noProof="0">
                  <a:ln>
                    <a:noFill/>
                  </a:ln>
                  <a:solidFill>
                    <a:srgbClr val="FFFFFF"/>
                  </a:solidFill>
                  <a:effectLst/>
                  <a:uLnTx/>
                  <a:uFillTx/>
                  <a:latin typeface="Calibri" panose="020F0502020204030204" pitchFamily="34" charset="0"/>
                  <a:cs typeface="Calibri" panose="020F0502020204030204" pitchFamily="34" charset="0"/>
                </a:rPr>
                <a:t>9</a:t>
              </a:r>
            </a:p>
          </p:txBody>
        </p:sp>
        <p:sp>
          <p:nvSpPr>
            <p:cNvPr id="94" name="Rechthoek 93">
              <a:extLst>
                <a:ext uri="{FF2B5EF4-FFF2-40B4-BE49-F238E27FC236}">
                  <a16:creationId xmlns:a16="http://schemas.microsoft.com/office/drawing/2014/main" id="{DAB79298-39BA-44E8-A5E7-6318BE11AE60}"/>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en-GB" sz="1400" b="1" i="0" u="none" strike="noStrike" kern="0" cap="none" spc="0" normalizeH="0" baseline="0" noProof="0">
                  <a:ln>
                    <a:noFill/>
                  </a:ln>
                  <a:solidFill>
                    <a:schemeClr val="tx1"/>
                  </a:solidFill>
                  <a:effectLst/>
                  <a:uLnTx/>
                  <a:uFillTx/>
                  <a:latin typeface="+mn-lt"/>
                  <a:cs typeface="Calibri" panose="020F0502020204030204" pitchFamily="34" charset="0"/>
                </a:rPr>
                <a:t>Subheading</a:t>
              </a:r>
            </a:p>
          </p:txBody>
        </p:sp>
        <p:sp>
          <p:nvSpPr>
            <p:cNvPr id="95" name="Rechthoek 94">
              <a:extLst>
                <a:ext uri="{FF2B5EF4-FFF2-40B4-BE49-F238E27FC236}">
                  <a16:creationId xmlns:a16="http://schemas.microsoft.com/office/drawing/2014/main" id="{42321906-8EBB-4931-ACBC-1851B6C1D558}"/>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en-GB" sz="1200" b="1" cap="all" baseline="0" noProof="0">
                  <a:solidFill>
                    <a:srgbClr val="211F26"/>
                  </a:solidFill>
                  <a:latin typeface="Calibri" panose="020F0502020204030204" pitchFamily="34" charset="0"/>
                  <a:cs typeface="Calibri" panose="020F0502020204030204" pitchFamily="34" charset="0"/>
                </a:rPr>
                <a:t>Want to know more?</a:t>
              </a:r>
              <a:br>
                <a:rPr lang="en-GB" sz="1200" cap="all"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Go to the instruction slide </a:t>
              </a:r>
              <a:r>
                <a:rPr lang="en-GB" sz="1200" b="1" cap="none" baseline="0" noProof="0">
                  <a:solidFill>
                    <a:srgbClr val="211F26"/>
                  </a:solidFill>
                  <a:latin typeface="Calibri" panose="020F0502020204030204" pitchFamily="34" charset="0"/>
                  <a:cs typeface="Calibri" panose="020F0502020204030204" pitchFamily="34" charset="0"/>
                </a:rPr>
                <a:t>‘VIDEO INSTRUCTIONS’</a:t>
              </a:r>
              <a:r>
                <a:rPr lang="en-GB" sz="1200" cap="none" baseline="0" noProof="0">
                  <a:solidFill>
                    <a:srgbClr val="211F26"/>
                  </a:solidFill>
                  <a:latin typeface="Calibri" panose="020F0502020204030204" pitchFamily="34" charset="0"/>
                  <a:cs typeface="Calibri" panose="020F0502020204030204" pitchFamily="34" charset="0"/>
                </a:rPr>
                <a:t>.</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You’ll find it at the beginning of the presentation</a:t>
              </a:r>
              <a:br>
                <a:rPr lang="en-GB" sz="1200" cap="none" baseline="0" noProof="0">
                  <a:solidFill>
                    <a:srgbClr val="211F26"/>
                  </a:solidFill>
                  <a:latin typeface="Calibri" panose="020F0502020204030204" pitchFamily="34" charset="0"/>
                  <a:cs typeface="Calibri" panose="020F0502020204030204" pitchFamily="34" charset="0"/>
                </a:rPr>
              </a:br>
              <a:r>
                <a:rPr lang="en-GB" sz="1200" cap="none" baseline="0" noProof="0">
                  <a:solidFill>
                    <a:srgbClr val="211F26"/>
                  </a:solidFill>
                  <a:latin typeface="Calibri" panose="020F0502020204030204" pitchFamily="34" charset="0"/>
                  <a:cs typeface="Calibri" panose="020F0502020204030204" pitchFamily="34" charset="0"/>
                </a:rPr>
                <a:t>or insert it via </a:t>
              </a:r>
              <a:r>
                <a:rPr lang="en-GB" sz="1200" i="1" cap="none" baseline="0" noProof="0">
                  <a:solidFill>
                    <a:srgbClr val="211F26"/>
                  </a:solidFill>
                  <a:latin typeface="Calibri" panose="020F0502020204030204" pitchFamily="34" charset="0"/>
                  <a:cs typeface="Calibri" panose="020F0502020204030204" pitchFamily="34" charset="0"/>
                </a:rPr>
                <a:t>‘Home’</a:t>
              </a:r>
              <a:r>
                <a:rPr lang="en-GB" sz="1200" cap="none" baseline="0" noProof="0">
                  <a:solidFill>
                    <a:srgbClr val="211F26"/>
                  </a:solidFill>
                  <a:latin typeface="Calibri" panose="020F0502020204030204" pitchFamily="34" charset="0"/>
                  <a:cs typeface="Calibri" panose="020F0502020204030204" pitchFamily="34" charset="0"/>
                </a:rPr>
                <a:t> &gt; </a:t>
              </a:r>
              <a:r>
                <a:rPr lang="en-GB" sz="1200" i="1" cap="none" baseline="0" noProof="0">
                  <a:solidFill>
                    <a:srgbClr val="211F26"/>
                  </a:solidFill>
                  <a:latin typeface="Calibri" panose="020F0502020204030204" pitchFamily="34" charset="0"/>
                  <a:cs typeface="Calibri" panose="020F0502020204030204" pitchFamily="34" charset="0"/>
                </a:rPr>
                <a:t>‘New Slide’.</a:t>
              </a:r>
            </a:p>
          </p:txBody>
        </p:sp>
        <p:grpSp>
          <p:nvGrpSpPr>
            <p:cNvPr id="96" name="ICOON_info">
              <a:extLst>
                <a:ext uri="{FF2B5EF4-FFF2-40B4-BE49-F238E27FC236}">
                  <a16:creationId xmlns:a16="http://schemas.microsoft.com/office/drawing/2014/main" id="{9139F5BD-00DC-4376-999B-2D132F8A52CF}"/>
                </a:ext>
              </a:extLst>
            </p:cNvPr>
            <p:cNvGrpSpPr/>
            <p:nvPr userDrawn="1"/>
          </p:nvGrpSpPr>
          <p:grpSpPr>
            <a:xfrm>
              <a:off x="-376736" y="4400186"/>
              <a:ext cx="283685" cy="283685"/>
              <a:chOff x="-510741" y="5913713"/>
              <a:chExt cx="267555" cy="267555"/>
            </a:xfrm>
          </p:grpSpPr>
          <p:sp>
            <p:nvSpPr>
              <p:cNvPr id="138" name="Ovaal 137">
                <a:extLst>
                  <a:ext uri="{FF2B5EF4-FFF2-40B4-BE49-F238E27FC236}">
                    <a16:creationId xmlns:a16="http://schemas.microsoft.com/office/drawing/2014/main" id="{924F602F-C4F4-4D94-9B28-F6CCE3898A7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en-GB" sz="1600" cap="all" baseline="0" noProof="0">
                  <a:latin typeface="Calibri" panose="020F0502020204030204" pitchFamily="34" charset="0"/>
                  <a:cs typeface="Calibri" panose="020F0502020204030204" pitchFamily="34" charset="0"/>
                </a:endParaRPr>
              </a:p>
            </p:txBody>
          </p:sp>
          <p:sp>
            <p:nvSpPr>
              <p:cNvPr id="139" name="Graphic 163" descr="Informatie">
                <a:extLst>
                  <a:ext uri="{FF2B5EF4-FFF2-40B4-BE49-F238E27FC236}">
                    <a16:creationId xmlns:a16="http://schemas.microsoft.com/office/drawing/2014/main" id="{75C8BBB7-3D98-4FBC-B758-CDCE4AB1C39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en-GB" sz="2000" noProof="0">
                  <a:solidFill>
                    <a:srgbClr val="211F26"/>
                  </a:solidFill>
                  <a:latin typeface="Calibri" panose="020F0502020204030204" pitchFamily="34" charset="0"/>
                  <a:cs typeface="Calibri" panose="020F0502020204030204" pitchFamily="34" charset="0"/>
                </a:endParaRPr>
              </a:p>
            </p:txBody>
          </p:sp>
        </p:grpSp>
        <p:grpSp>
          <p:nvGrpSpPr>
            <p:cNvPr id="97" name="VOORBEELD">
              <a:extLst>
                <a:ext uri="{FF2B5EF4-FFF2-40B4-BE49-F238E27FC236}">
                  <a16:creationId xmlns:a16="http://schemas.microsoft.com/office/drawing/2014/main" id="{E8C29186-0F71-42EA-95A6-53CF4E514B4B}"/>
                </a:ext>
              </a:extLst>
            </p:cNvPr>
            <p:cNvGrpSpPr/>
            <p:nvPr userDrawn="1"/>
          </p:nvGrpSpPr>
          <p:grpSpPr>
            <a:xfrm>
              <a:off x="-3605171" y="458674"/>
              <a:ext cx="3234311" cy="558875"/>
              <a:chOff x="-3605171" y="458674"/>
              <a:chExt cx="3234311" cy="558875"/>
            </a:xfrm>
          </p:grpSpPr>
          <p:sp>
            <p:nvSpPr>
              <p:cNvPr id="98" name="Rechthoek 97">
                <a:extLst>
                  <a:ext uri="{FF2B5EF4-FFF2-40B4-BE49-F238E27FC236}">
                    <a16:creationId xmlns:a16="http://schemas.microsoft.com/office/drawing/2014/main" id="{ED12481E-D138-4919-ADBD-FFD757077AF3}"/>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en-GB" sz="900" b="1" noProof="0">
                    <a:solidFill>
                      <a:srgbClr val="211F26"/>
                    </a:solidFill>
                    <a:latin typeface="Calibri" panose="020F0502020204030204" pitchFamily="34" charset="0"/>
                    <a:cs typeface="Calibri" panose="020F0502020204030204" pitchFamily="34" charset="0"/>
                  </a:rPr>
                  <a:t>Home</a:t>
                </a:r>
              </a:p>
            </p:txBody>
          </p:sp>
          <p:sp>
            <p:nvSpPr>
              <p:cNvPr id="99" name="Rechthoek 98">
                <a:extLst>
                  <a:ext uri="{FF2B5EF4-FFF2-40B4-BE49-F238E27FC236}">
                    <a16:creationId xmlns:a16="http://schemas.microsoft.com/office/drawing/2014/main" id="{EFE53576-D170-478F-A8DB-DB49D0FF6859}"/>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nvGrpSpPr>
              <p:cNvPr id="100" name="Groep 99">
                <a:extLst>
                  <a:ext uri="{FF2B5EF4-FFF2-40B4-BE49-F238E27FC236}">
                    <a16:creationId xmlns:a16="http://schemas.microsoft.com/office/drawing/2014/main" id="{786C1C98-DB13-4508-85E4-0B3EA0AD798E}"/>
                  </a:ext>
                </a:extLst>
              </p:cNvPr>
              <p:cNvGrpSpPr/>
              <p:nvPr userDrawn="1"/>
            </p:nvGrpSpPr>
            <p:grpSpPr>
              <a:xfrm>
                <a:off x="-3386247" y="830871"/>
                <a:ext cx="139423" cy="109566"/>
                <a:chOff x="-2866744" y="827071"/>
                <a:chExt cx="168701" cy="132575"/>
              </a:xfrm>
            </p:grpSpPr>
            <p:grpSp>
              <p:nvGrpSpPr>
                <p:cNvPr id="131" name="Groep 130">
                  <a:extLst>
                    <a:ext uri="{FF2B5EF4-FFF2-40B4-BE49-F238E27FC236}">
                      <a16:creationId xmlns:a16="http://schemas.microsoft.com/office/drawing/2014/main" id="{194C5C33-DC6B-49CC-9EC4-C2CDB93F6E98}"/>
                    </a:ext>
                  </a:extLst>
                </p:cNvPr>
                <p:cNvGrpSpPr/>
                <p:nvPr userDrawn="1"/>
              </p:nvGrpSpPr>
              <p:grpSpPr>
                <a:xfrm>
                  <a:off x="-2866744" y="827071"/>
                  <a:ext cx="168701" cy="132575"/>
                  <a:chOff x="-2866744" y="827071"/>
                  <a:chExt cx="168701" cy="132575"/>
                </a:xfrm>
              </p:grpSpPr>
              <p:cxnSp>
                <p:nvCxnSpPr>
                  <p:cNvPr id="133" name="Rechte verbindingslijn 132">
                    <a:extLst>
                      <a:ext uri="{FF2B5EF4-FFF2-40B4-BE49-F238E27FC236}">
                        <a16:creationId xmlns:a16="http://schemas.microsoft.com/office/drawing/2014/main" id="{6EDB6B70-9966-4916-A51A-9E67527B5B2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34" name="Rechte verbindingslijn 133">
                    <a:extLst>
                      <a:ext uri="{FF2B5EF4-FFF2-40B4-BE49-F238E27FC236}">
                        <a16:creationId xmlns:a16="http://schemas.microsoft.com/office/drawing/2014/main" id="{27526F79-03B1-4283-9ECC-CC6341288EB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35" name="Rechte verbindingslijn 134">
                    <a:extLst>
                      <a:ext uri="{FF2B5EF4-FFF2-40B4-BE49-F238E27FC236}">
                        <a16:creationId xmlns:a16="http://schemas.microsoft.com/office/drawing/2014/main" id="{CDF9F844-D7D2-4A05-B511-7DBD49BE6C06}"/>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36" name="Rechte verbindingslijn 135">
                    <a:extLst>
                      <a:ext uri="{FF2B5EF4-FFF2-40B4-BE49-F238E27FC236}">
                        <a16:creationId xmlns:a16="http://schemas.microsoft.com/office/drawing/2014/main" id="{2F1517EE-7972-4660-BB03-97A010C32C9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37" name="Rechte verbindingslijn 136">
                    <a:extLst>
                      <a:ext uri="{FF2B5EF4-FFF2-40B4-BE49-F238E27FC236}">
                        <a16:creationId xmlns:a16="http://schemas.microsoft.com/office/drawing/2014/main" id="{02CD6346-CF0B-40EA-BEC7-A63D00F9671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32" name="Pijl: rechts 131">
                  <a:extLst>
                    <a:ext uri="{FF2B5EF4-FFF2-40B4-BE49-F238E27FC236}">
                      <a16:creationId xmlns:a16="http://schemas.microsoft.com/office/drawing/2014/main" id="{9D8B7C92-E07E-4B5B-8CD8-01896121B47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D1D0040A-EFBF-4DC6-A7AA-185E4EB8309B}"/>
                  </a:ext>
                </a:extLst>
              </p:cNvPr>
              <p:cNvGrpSpPr/>
              <p:nvPr userDrawn="1"/>
            </p:nvGrpSpPr>
            <p:grpSpPr>
              <a:xfrm>
                <a:off x="-3605171" y="830871"/>
                <a:ext cx="139423" cy="109566"/>
                <a:chOff x="-2866744" y="518074"/>
                <a:chExt cx="168701" cy="132575"/>
              </a:xfrm>
            </p:grpSpPr>
            <p:grpSp>
              <p:nvGrpSpPr>
                <p:cNvPr id="124" name="Groep 123">
                  <a:extLst>
                    <a:ext uri="{FF2B5EF4-FFF2-40B4-BE49-F238E27FC236}">
                      <a16:creationId xmlns:a16="http://schemas.microsoft.com/office/drawing/2014/main" id="{117361A4-1BB6-4D45-B871-BD21A19CAD52}"/>
                    </a:ext>
                  </a:extLst>
                </p:cNvPr>
                <p:cNvGrpSpPr/>
                <p:nvPr userDrawn="1"/>
              </p:nvGrpSpPr>
              <p:grpSpPr>
                <a:xfrm>
                  <a:off x="-2866744" y="518074"/>
                  <a:ext cx="168701" cy="132575"/>
                  <a:chOff x="-2866744" y="518074"/>
                  <a:chExt cx="168701" cy="132575"/>
                </a:xfrm>
              </p:grpSpPr>
              <p:cxnSp>
                <p:nvCxnSpPr>
                  <p:cNvPr id="126" name="Rechte verbindingslijn 125">
                    <a:extLst>
                      <a:ext uri="{FF2B5EF4-FFF2-40B4-BE49-F238E27FC236}">
                        <a16:creationId xmlns:a16="http://schemas.microsoft.com/office/drawing/2014/main" id="{896FF58A-0B0E-4020-A7E7-35EE476A7FC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27" name="Rechte verbindingslijn 126">
                    <a:extLst>
                      <a:ext uri="{FF2B5EF4-FFF2-40B4-BE49-F238E27FC236}">
                        <a16:creationId xmlns:a16="http://schemas.microsoft.com/office/drawing/2014/main" id="{98965267-93D6-4CAE-B752-78112A5F955D}"/>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28" name="Rechte verbindingslijn 127">
                    <a:extLst>
                      <a:ext uri="{FF2B5EF4-FFF2-40B4-BE49-F238E27FC236}">
                        <a16:creationId xmlns:a16="http://schemas.microsoft.com/office/drawing/2014/main" id="{54A09270-E7A5-4760-8CDD-9AD98D0D8E6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29" name="Rechte verbindingslijn 128">
                    <a:extLst>
                      <a:ext uri="{FF2B5EF4-FFF2-40B4-BE49-F238E27FC236}">
                        <a16:creationId xmlns:a16="http://schemas.microsoft.com/office/drawing/2014/main" id="{DB1EA582-8AE9-4F67-864B-FE4DC8B0629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30" name="Rechte verbindingslijn 129">
                    <a:extLst>
                      <a:ext uri="{FF2B5EF4-FFF2-40B4-BE49-F238E27FC236}">
                        <a16:creationId xmlns:a16="http://schemas.microsoft.com/office/drawing/2014/main" id="{02584D7A-F17B-4710-A44C-10AFBD38300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25" name="Pijl: rechts 124">
                  <a:extLst>
                    <a:ext uri="{FF2B5EF4-FFF2-40B4-BE49-F238E27FC236}">
                      <a16:creationId xmlns:a16="http://schemas.microsoft.com/office/drawing/2014/main" id="{FA27C3D4-D079-4EE8-8D09-9D40950DB076}"/>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cxnSp>
            <p:nvCxnSpPr>
              <p:cNvPr id="102" name="Rechte verbindingslijn 101">
                <a:extLst>
                  <a:ext uri="{FF2B5EF4-FFF2-40B4-BE49-F238E27FC236}">
                    <a16:creationId xmlns:a16="http://schemas.microsoft.com/office/drawing/2014/main" id="{DBE0F017-AAD5-4ED3-A72E-5C5C477E4BA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03" name="Rechte verbindingslijn 102">
                <a:extLst>
                  <a:ext uri="{FF2B5EF4-FFF2-40B4-BE49-F238E27FC236}">
                    <a16:creationId xmlns:a16="http://schemas.microsoft.com/office/drawing/2014/main" id="{8248B249-99E1-4C46-B8F8-58378E643AD1}"/>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04" name="Rechthoek 103">
                <a:extLst>
                  <a:ext uri="{FF2B5EF4-FFF2-40B4-BE49-F238E27FC236}">
                    <a16:creationId xmlns:a16="http://schemas.microsoft.com/office/drawing/2014/main" id="{B9E365BC-EF79-4E8D-A146-562900090EE2}"/>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105" name="Rechthoek 104">
                <a:extLst>
                  <a:ext uri="{FF2B5EF4-FFF2-40B4-BE49-F238E27FC236}">
                    <a16:creationId xmlns:a16="http://schemas.microsoft.com/office/drawing/2014/main" id="{7CADD060-AB8C-449B-A842-89F64088ACE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354" eaLnBrk="1" fontAlgn="auto" latinLnBrk="0" hangingPunct="1">
                  <a:lnSpc>
                    <a:spcPct val="90000"/>
                  </a:lnSpc>
                  <a:spcBef>
                    <a:spcPts val="600"/>
                  </a:spcBef>
                  <a:spcAft>
                    <a:spcPts val="600"/>
                  </a:spcAft>
                  <a:buClrTx/>
                  <a:buSzTx/>
                  <a:buFontTx/>
                  <a:buNone/>
                  <a:tabLst/>
                  <a:defRPr/>
                </a:pPr>
                <a:r>
                  <a:rPr kumimoji="0" lang="en-GB" sz="1100" b="0" i="0" u="none" strike="noStrike" kern="0" cap="none" spc="0" normalizeH="0" baseline="0" noProof="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106" name="Groep 105">
                <a:extLst>
                  <a:ext uri="{FF2B5EF4-FFF2-40B4-BE49-F238E27FC236}">
                    <a16:creationId xmlns:a16="http://schemas.microsoft.com/office/drawing/2014/main" id="{A7BECA5F-858C-4AE8-93EC-1340B6DC4701}"/>
                  </a:ext>
                </a:extLst>
              </p:cNvPr>
              <p:cNvGrpSpPr/>
              <p:nvPr userDrawn="1"/>
            </p:nvGrpSpPr>
            <p:grpSpPr>
              <a:xfrm>
                <a:off x="-2916763" y="769168"/>
                <a:ext cx="268738" cy="248381"/>
                <a:chOff x="-2916763" y="769168"/>
                <a:chExt cx="268738" cy="248381"/>
              </a:xfrm>
            </p:grpSpPr>
            <p:sp>
              <p:nvSpPr>
                <p:cNvPr id="116" name="Rechthoek 115">
                  <a:extLst>
                    <a:ext uri="{FF2B5EF4-FFF2-40B4-BE49-F238E27FC236}">
                      <a16:creationId xmlns:a16="http://schemas.microsoft.com/office/drawing/2014/main" id="{7EACC2BE-9E94-4501-8E21-1781AA5E5782}"/>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1" b="0" noProof="0">
                    <a:solidFill>
                      <a:srgbClr val="211F26"/>
                    </a:solidFill>
                    <a:latin typeface="Calibri" panose="020F0502020204030204" pitchFamily="34" charset="0"/>
                    <a:cs typeface="Calibri" panose="020F0502020204030204" pitchFamily="34" charset="0"/>
                  </a:endParaRPr>
                </a:p>
              </p:txBody>
            </p:sp>
            <p:grpSp>
              <p:nvGrpSpPr>
                <p:cNvPr id="117" name="Groep 116">
                  <a:extLst>
                    <a:ext uri="{FF2B5EF4-FFF2-40B4-BE49-F238E27FC236}">
                      <a16:creationId xmlns:a16="http://schemas.microsoft.com/office/drawing/2014/main" id="{52E0CF1B-2B36-4BA2-8991-B9B2135AD046}"/>
                    </a:ext>
                  </a:extLst>
                </p:cNvPr>
                <p:cNvGrpSpPr/>
                <p:nvPr userDrawn="1"/>
              </p:nvGrpSpPr>
              <p:grpSpPr>
                <a:xfrm>
                  <a:off x="-2866744" y="827071"/>
                  <a:ext cx="168701" cy="132575"/>
                  <a:chOff x="-2866744" y="827071"/>
                  <a:chExt cx="168701" cy="132575"/>
                </a:xfrm>
              </p:grpSpPr>
              <p:cxnSp>
                <p:nvCxnSpPr>
                  <p:cNvPr id="119" name="Rechte verbindingslijn 118">
                    <a:extLst>
                      <a:ext uri="{FF2B5EF4-FFF2-40B4-BE49-F238E27FC236}">
                        <a16:creationId xmlns:a16="http://schemas.microsoft.com/office/drawing/2014/main" id="{5E6B523D-2D4A-46D4-A0AB-6FE9DB4EBB3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20" name="Rechte verbindingslijn 119">
                    <a:extLst>
                      <a:ext uri="{FF2B5EF4-FFF2-40B4-BE49-F238E27FC236}">
                        <a16:creationId xmlns:a16="http://schemas.microsoft.com/office/drawing/2014/main" id="{A81220E6-1A39-4D3A-83C4-218A44D46BE6}"/>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21" name="Rechte verbindingslijn 120">
                    <a:extLst>
                      <a:ext uri="{FF2B5EF4-FFF2-40B4-BE49-F238E27FC236}">
                        <a16:creationId xmlns:a16="http://schemas.microsoft.com/office/drawing/2014/main" id="{D2DD9798-4F7B-44F4-83CC-61010EB69529}"/>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22" name="Rechte verbindingslijn 121">
                    <a:extLst>
                      <a:ext uri="{FF2B5EF4-FFF2-40B4-BE49-F238E27FC236}">
                        <a16:creationId xmlns:a16="http://schemas.microsoft.com/office/drawing/2014/main" id="{CF59331E-B963-4EE7-8938-1C000EE43D1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23" name="Rechte verbindingslijn 122">
                    <a:extLst>
                      <a:ext uri="{FF2B5EF4-FFF2-40B4-BE49-F238E27FC236}">
                        <a16:creationId xmlns:a16="http://schemas.microsoft.com/office/drawing/2014/main" id="{A60ECB2E-FF30-437F-8DE4-455109A594A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18" name="Pijl: rechts 117">
                  <a:extLst>
                    <a:ext uri="{FF2B5EF4-FFF2-40B4-BE49-F238E27FC236}">
                      <a16:creationId xmlns:a16="http://schemas.microsoft.com/office/drawing/2014/main" id="{17D3DBBD-F06C-4CF2-AC62-ACE433CDBD2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nvGrpSpPr>
              <p:cNvPr id="107" name="Groep 106">
                <a:extLst>
                  <a:ext uri="{FF2B5EF4-FFF2-40B4-BE49-F238E27FC236}">
                    <a16:creationId xmlns:a16="http://schemas.microsoft.com/office/drawing/2014/main" id="{C370A710-4250-4490-B779-AA41262D3AAF}"/>
                  </a:ext>
                </a:extLst>
              </p:cNvPr>
              <p:cNvGrpSpPr/>
              <p:nvPr userDrawn="1"/>
            </p:nvGrpSpPr>
            <p:grpSpPr>
              <a:xfrm>
                <a:off x="-2916763" y="460171"/>
                <a:ext cx="268738" cy="248381"/>
                <a:chOff x="-2916763" y="460171"/>
                <a:chExt cx="268738" cy="248381"/>
              </a:xfrm>
            </p:grpSpPr>
            <p:sp>
              <p:nvSpPr>
                <p:cNvPr id="108" name="Rechthoek 107">
                  <a:extLst>
                    <a:ext uri="{FF2B5EF4-FFF2-40B4-BE49-F238E27FC236}">
                      <a16:creationId xmlns:a16="http://schemas.microsoft.com/office/drawing/2014/main" id="{E90F39DD-E271-4E1A-AE14-412B9E3B7353}"/>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en-GB" sz="1051" b="0" noProof="0">
                    <a:solidFill>
                      <a:srgbClr val="211F26"/>
                    </a:solidFill>
                    <a:latin typeface="Calibri" panose="020F0502020204030204" pitchFamily="34" charset="0"/>
                    <a:cs typeface="Calibri" panose="020F0502020204030204" pitchFamily="34" charset="0"/>
                  </a:endParaRPr>
                </a:p>
              </p:txBody>
            </p:sp>
            <p:grpSp>
              <p:nvGrpSpPr>
                <p:cNvPr id="109" name="Groep 108">
                  <a:extLst>
                    <a:ext uri="{FF2B5EF4-FFF2-40B4-BE49-F238E27FC236}">
                      <a16:creationId xmlns:a16="http://schemas.microsoft.com/office/drawing/2014/main" id="{09B2E254-64FD-4845-8C12-A89848F18223}"/>
                    </a:ext>
                  </a:extLst>
                </p:cNvPr>
                <p:cNvGrpSpPr/>
                <p:nvPr userDrawn="1"/>
              </p:nvGrpSpPr>
              <p:grpSpPr>
                <a:xfrm>
                  <a:off x="-2866744" y="518074"/>
                  <a:ext cx="168701" cy="132575"/>
                  <a:chOff x="-2866744" y="518074"/>
                  <a:chExt cx="168701" cy="132575"/>
                </a:xfrm>
              </p:grpSpPr>
              <p:cxnSp>
                <p:nvCxnSpPr>
                  <p:cNvPr id="111" name="Rechte verbindingslijn 110">
                    <a:extLst>
                      <a:ext uri="{FF2B5EF4-FFF2-40B4-BE49-F238E27FC236}">
                        <a16:creationId xmlns:a16="http://schemas.microsoft.com/office/drawing/2014/main" id="{9C6F92EF-AB17-4360-9DE2-7C642B080B5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12" name="Rechte verbindingslijn 111">
                    <a:extLst>
                      <a:ext uri="{FF2B5EF4-FFF2-40B4-BE49-F238E27FC236}">
                        <a16:creationId xmlns:a16="http://schemas.microsoft.com/office/drawing/2014/main" id="{56B3C579-72C0-4C66-B9C6-BAE61CB9D06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13" name="Rechte verbindingslijn 112">
                    <a:extLst>
                      <a:ext uri="{FF2B5EF4-FFF2-40B4-BE49-F238E27FC236}">
                        <a16:creationId xmlns:a16="http://schemas.microsoft.com/office/drawing/2014/main" id="{2C68E072-A3F5-41D0-BFFB-55FCF37B0ED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14" name="Rechte verbindingslijn 113">
                    <a:extLst>
                      <a:ext uri="{FF2B5EF4-FFF2-40B4-BE49-F238E27FC236}">
                        <a16:creationId xmlns:a16="http://schemas.microsoft.com/office/drawing/2014/main" id="{44C8CE77-96E0-4AAC-9005-81AD822F93D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15" name="Rechte verbindingslijn 114">
                    <a:extLst>
                      <a:ext uri="{FF2B5EF4-FFF2-40B4-BE49-F238E27FC236}">
                        <a16:creationId xmlns:a16="http://schemas.microsoft.com/office/drawing/2014/main" id="{F58E3E09-3812-4CF3-A134-E29703ACF32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10" name="Pijl: rechts 109">
                  <a:extLst>
                    <a:ext uri="{FF2B5EF4-FFF2-40B4-BE49-F238E27FC236}">
                      <a16:creationId xmlns:a16="http://schemas.microsoft.com/office/drawing/2014/main" id="{872A9F84-1E77-4FAF-8537-6514B2F0D2D9}"/>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en-GB" sz="1000" b="1" noProof="0">
                    <a:solidFill>
                      <a:srgbClr val="211F26"/>
                    </a:solidFill>
                    <a:latin typeface="Calibri" panose="020F0502020204030204" pitchFamily="34" charset="0"/>
                    <a:cs typeface="Calibri" panose="020F0502020204030204" pitchFamily="34" charset="0"/>
                  </a:endParaRPr>
                </a:p>
              </p:txBody>
            </p:sp>
          </p:grpSp>
        </p:grpSp>
      </p:grpSp>
    </p:spTree>
    <p:extLst>
      <p:ext uri="{BB962C8B-B14F-4D97-AF65-F5344CB8AC3E}">
        <p14:creationId xmlns:p14="http://schemas.microsoft.com/office/powerpoint/2010/main" val="80220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grpSp>
        <p:nvGrpSpPr>
          <p:cNvPr id="17" name="INSTRUCTION">
            <a:extLst>
              <a:ext uri="{FF2B5EF4-FFF2-40B4-BE49-F238E27FC236}">
                <a16:creationId xmlns:a16="http://schemas.microsoft.com/office/drawing/2014/main" id="{C41E9CDB-E524-4FA1-9D4F-23FCA9640ED7}"/>
              </a:ext>
            </a:extLst>
          </p:cNvPr>
          <p:cNvGrpSpPr/>
          <p:nvPr userDrawn="1"/>
        </p:nvGrpSpPr>
        <p:grpSpPr>
          <a:xfrm>
            <a:off x="-3786165" y="-1"/>
            <a:ext cx="3693386" cy="6640349"/>
            <a:chOff x="-3786165" y="-1"/>
            <a:chExt cx="3693386" cy="6640349"/>
          </a:xfrm>
        </p:grpSpPr>
        <p:sp>
          <p:nvSpPr>
            <p:cNvPr id="18" name="Rechthoek 17">
              <a:extLst>
                <a:ext uri="{FF2B5EF4-FFF2-40B4-BE49-F238E27FC236}">
                  <a16:creationId xmlns:a16="http://schemas.microsoft.com/office/drawing/2014/main" id="{50F653DF-096C-40C4-B184-E9B79FF0CA3A}"/>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9" name="Ovaal 18">
              <a:extLst>
                <a:ext uri="{FF2B5EF4-FFF2-40B4-BE49-F238E27FC236}">
                  <a16:creationId xmlns:a16="http://schemas.microsoft.com/office/drawing/2014/main" id="{31376A18-F924-4E40-BA5F-6E781E530FD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CAAAF049-FE29-4935-9AF2-419B13FC42EA}"/>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2" name="Ovaal 21">
              <a:extLst>
                <a:ext uri="{FF2B5EF4-FFF2-40B4-BE49-F238E27FC236}">
                  <a16:creationId xmlns:a16="http://schemas.microsoft.com/office/drawing/2014/main" id="{4BA3B224-6A10-4D37-A4CF-C21A13696F35}"/>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5890ED40-DD64-4016-89BA-7E837CF1D3FA}"/>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Ovaal 23">
              <a:extLst>
                <a:ext uri="{FF2B5EF4-FFF2-40B4-BE49-F238E27FC236}">
                  <a16:creationId xmlns:a16="http://schemas.microsoft.com/office/drawing/2014/main" id="{3B98CC12-E49F-4BAE-AA0E-53A31D3094E9}"/>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1FB44375-6E40-479E-913A-3424EBB783AC}"/>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26" name="Rechthoek 25">
              <a:extLst>
                <a:ext uri="{FF2B5EF4-FFF2-40B4-BE49-F238E27FC236}">
                  <a16:creationId xmlns:a16="http://schemas.microsoft.com/office/drawing/2014/main" id="{87E25D6D-97AF-43A3-A69E-126D9AE5A05F}"/>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dirty="0">
                <a:solidFill>
                  <a:srgbClr val="211F26"/>
                </a:solidFill>
                <a:latin typeface="Calibri" panose="020F0502020204030204" pitchFamily="34" charset="0"/>
                <a:cs typeface="Calibri" panose="020F0502020204030204" pitchFamily="34" charset="0"/>
              </a:endParaRPr>
            </a:p>
          </p:txBody>
        </p:sp>
        <p:grpSp>
          <p:nvGrpSpPr>
            <p:cNvPr id="27" name="Groep 26">
              <a:extLst>
                <a:ext uri="{FF2B5EF4-FFF2-40B4-BE49-F238E27FC236}">
                  <a16:creationId xmlns:a16="http://schemas.microsoft.com/office/drawing/2014/main" id="{711266AE-23CF-43D2-A196-953B370FE615}"/>
                </a:ext>
              </a:extLst>
            </p:cNvPr>
            <p:cNvGrpSpPr/>
            <p:nvPr userDrawn="1"/>
          </p:nvGrpSpPr>
          <p:grpSpPr>
            <a:xfrm>
              <a:off x="-2485819" y="3479783"/>
              <a:ext cx="1222990" cy="563933"/>
              <a:chOff x="-2485819" y="3399207"/>
              <a:chExt cx="1222990" cy="563933"/>
            </a:xfrm>
          </p:grpSpPr>
          <p:sp>
            <p:nvSpPr>
              <p:cNvPr id="66" name="Rechthoek 65">
                <a:extLst>
                  <a:ext uri="{FF2B5EF4-FFF2-40B4-BE49-F238E27FC236}">
                    <a16:creationId xmlns:a16="http://schemas.microsoft.com/office/drawing/2014/main" id="{A34E0D61-3339-4954-8EA5-FEBF47FFAD1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6AAB3EC0-2BD8-41AA-BE41-A97F6BFF4B6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68" name="Groep 67">
                <a:extLst>
                  <a:ext uri="{FF2B5EF4-FFF2-40B4-BE49-F238E27FC236}">
                    <a16:creationId xmlns:a16="http://schemas.microsoft.com/office/drawing/2014/main" id="{7088201A-6BC5-4B4C-B390-BDDD9572B677}"/>
                  </a:ext>
                </a:extLst>
              </p:cNvPr>
              <p:cNvGrpSpPr/>
              <p:nvPr userDrawn="1"/>
            </p:nvGrpSpPr>
            <p:grpSpPr>
              <a:xfrm>
                <a:off x="-2403869" y="3460544"/>
                <a:ext cx="155951" cy="131922"/>
                <a:chOff x="12968836" y="3354170"/>
                <a:chExt cx="404806" cy="342433"/>
              </a:xfrm>
            </p:grpSpPr>
            <p:sp>
              <p:nvSpPr>
                <p:cNvPr id="81" name="Rechthoek: afgeronde hoeken 80">
                  <a:extLst>
                    <a:ext uri="{FF2B5EF4-FFF2-40B4-BE49-F238E27FC236}">
                      <a16:creationId xmlns:a16="http://schemas.microsoft.com/office/drawing/2014/main" id="{1B0DB70C-9639-4BA1-9C3C-B80E01FDCCA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9BE1CEBA-3EB4-4A09-BC28-7E409AA36E8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A89A3C4A-8004-4DF2-A091-B4B793057D5A}"/>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F0C63FE2-1B3D-4A6E-8B27-E284CE34741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F74B56A1-ACEF-498C-A57B-40115E3DAF0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6" name="Rechthoek 85">
                  <a:extLst>
                    <a:ext uri="{FF2B5EF4-FFF2-40B4-BE49-F238E27FC236}">
                      <a16:creationId xmlns:a16="http://schemas.microsoft.com/office/drawing/2014/main" id="{1317A7B4-ADCA-4C2C-933C-314A90CE1B4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69" name="Groep 68">
                <a:extLst>
                  <a:ext uri="{FF2B5EF4-FFF2-40B4-BE49-F238E27FC236}">
                    <a16:creationId xmlns:a16="http://schemas.microsoft.com/office/drawing/2014/main" id="{F344D851-0790-41C8-AD35-94DA5D2C3EF3}"/>
                  </a:ext>
                </a:extLst>
              </p:cNvPr>
              <p:cNvGrpSpPr/>
              <p:nvPr userDrawn="1"/>
            </p:nvGrpSpPr>
            <p:grpSpPr>
              <a:xfrm>
                <a:off x="-2423424" y="3690208"/>
                <a:ext cx="166739" cy="218963"/>
                <a:chOff x="12940828" y="3950597"/>
                <a:chExt cx="432813" cy="568367"/>
              </a:xfrm>
            </p:grpSpPr>
            <p:grpSp>
              <p:nvGrpSpPr>
                <p:cNvPr id="73" name="Groep 72">
                  <a:extLst>
                    <a:ext uri="{FF2B5EF4-FFF2-40B4-BE49-F238E27FC236}">
                      <a16:creationId xmlns:a16="http://schemas.microsoft.com/office/drawing/2014/main" id="{72D913CA-12F9-45FB-9BCB-DAFF83704291}"/>
                    </a:ext>
                  </a:extLst>
                </p:cNvPr>
                <p:cNvGrpSpPr/>
                <p:nvPr userDrawn="1"/>
              </p:nvGrpSpPr>
              <p:grpSpPr>
                <a:xfrm>
                  <a:off x="13000382" y="4006891"/>
                  <a:ext cx="373259" cy="315747"/>
                  <a:chOff x="12968836" y="3354170"/>
                  <a:chExt cx="404806" cy="342433"/>
                </a:xfrm>
              </p:grpSpPr>
              <p:sp>
                <p:nvSpPr>
                  <p:cNvPr id="75" name="Rechthoek: afgeronde hoeken 74">
                    <a:extLst>
                      <a:ext uri="{FF2B5EF4-FFF2-40B4-BE49-F238E27FC236}">
                        <a16:creationId xmlns:a16="http://schemas.microsoft.com/office/drawing/2014/main" id="{DBFF6A96-6BDA-44AF-BE4F-3FA007B0A44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618B1692-84D7-4FCC-B1FE-55E2266C072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0F126156-22F0-444C-A7CB-1E161336537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0D66A0CF-D354-42DB-A4F0-605CB745E35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EF8D719F-5BCE-4525-AEDB-67924323C71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0" name="Rechthoek 79">
                    <a:extLst>
                      <a:ext uri="{FF2B5EF4-FFF2-40B4-BE49-F238E27FC236}">
                        <a16:creationId xmlns:a16="http://schemas.microsoft.com/office/drawing/2014/main" id="{0B2FB3C3-4958-42C1-99F0-19234813CA9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74" name="Boog 73">
                  <a:extLst>
                    <a:ext uri="{FF2B5EF4-FFF2-40B4-BE49-F238E27FC236}">
                      <a16:creationId xmlns:a16="http://schemas.microsoft.com/office/drawing/2014/main" id="{23C27A91-8B19-4EA5-93A9-965435164903}"/>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70" name="Tekstvak 69">
                <a:extLst>
                  <a:ext uri="{FF2B5EF4-FFF2-40B4-BE49-F238E27FC236}">
                    <a16:creationId xmlns:a16="http://schemas.microsoft.com/office/drawing/2014/main" id="{E9DC3848-29D1-4014-B7E3-60FC427B5EE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1" name="Tekstvak 70">
                <a:extLst>
                  <a:ext uri="{FF2B5EF4-FFF2-40B4-BE49-F238E27FC236}">
                    <a16:creationId xmlns:a16="http://schemas.microsoft.com/office/drawing/2014/main" id="{E9505C54-3912-4009-82AF-FE62F6B6EEC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2" name="Vrije vorm: vorm 71">
                <a:extLst>
                  <a:ext uri="{FF2B5EF4-FFF2-40B4-BE49-F238E27FC236}">
                    <a16:creationId xmlns:a16="http://schemas.microsoft.com/office/drawing/2014/main" id="{DF4824A7-6B4C-46B8-8C9A-97137F5E26E9}"/>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grpSp>
          <p:nvGrpSpPr>
            <p:cNvPr id="28" name="Groep 27">
              <a:extLst>
                <a:ext uri="{FF2B5EF4-FFF2-40B4-BE49-F238E27FC236}">
                  <a16:creationId xmlns:a16="http://schemas.microsoft.com/office/drawing/2014/main" id="{F00CF2C9-587E-41B3-93F3-994E5379CE10}"/>
                </a:ext>
              </a:extLst>
            </p:cNvPr>
            <p:cNvGrpSpPr/>
            <p:nvPr userDrawn="1"/>
          </p:nvGrpSpPr>
          <p:grpSpPr>
            <a:xfrm>
              <a:off x="-3786165" y="5680652"/>
              <a:ext cx="3693386" cy="959696"/>
              <a:chOff x="-3786437" y="6163468"/>
              <a:chExt cx="3693386" cy="959696"/>
            </a:xfrm>
          </p:grpSpPr>
          <p:sp>
            <p:nvSpPr>
              <p:cNvPr id="56" name="Rechthoek 55">
                <a:extLst>
                  <a:ext uri="{FF2B5EF4-FFF2-40B4-BE49-F238E27FC236}">
                    <a16:creationId xmlns:a16="http://schemas.microsoft.com/office/drawing/2014/main" id="{7850F443-80DD-45FC-B9C5-C35E97E5F327}"/>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57" name="ICOON_info">
                <a:extLst>
                  <a:ext uri="{FF2B5EF4-FFF2-40B4-BE49-F238E27FC236}">
                    <a16:creationId xmlns:a16="http://schemas.microsoft.com/office/drawing/2014/main" id="{1EB46903-D7F6-4089-8F4E-1112FC7CBFA3}"/>
                  </a:ext>
                </a:extLst>
              </p:cNvPr>
              <p:cNvGrpSpPr/>
              <p:nvPr userDrawn="1"/>
            </p:nvGrpSpPr>
            <p:grpSpPr>
              <a:xfrm>
                <a:off x="-376736" y="6163468"/>
                <a:ext cx="283685" cy="283685"/>
                <a:chOff x="-510741" y="5913713"/>
                <a:chExt cx="267555" cy="267555"/>
              </a:xfrm>
            </p:grpSpPr>
            <p:sp>
              <p:nvSpPr>
                <p:cNvPr id="64" name="Ovaal 63">
                  <a:extLst>
                    <a:ext uri="{FF2B5EF4-FFF2-40B4-BE49-F238E27FC236}">
                      <a16:creationId xmlns:a16="http://schemas.microsoft.com/office/drawing/2014/main" id="{24535F9A-0F5F-4DF0-8129-724875D8B76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65" name="Graphic 163" descr="Informatie">
                  <a:extLst>
                    <a:ext uri="{FF2B5EF4-FFF2-40B4-BE49-F238E27FC236}">
                      <a16:creationId xmlns:a16="http://schemas.microsoft.com/office/drawing/2014/main" id="{3A7C436E-AE8B-4E93-A496-CDB7B6BE859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20B3EE68-286C-48E9-906B-5B33EF65D335}"/>
                  </a:ext>
                </a:extLst>
              </p:cNvPr>
              <p:cNvGrpSpPr/>
              <p:nvPr userDrawn="1"/>
            </p:nvGrpSpPr>
            <p:grpSpPr>
              <a:xfrm>
                <a:off x="-938434" y="6420818"/>
                <a:ext cx="627798" cy="576693"/>
                <a:chOff x="-938434" y="4570310"/>
                <a:chExt cx="627798" cy="576693"/>
              </a:xfrm>
            </p:grpSpPr>
            <p:grpSp>
              <p:nvGrpSpPr>
                <p:cNvPr id="59" name="Inspireren">
                  <a:extLst>
                    <a:ext uri="{FF2B5EF4-FFF2-40B4-BE49-F238E27FC236}">
                      <a16:creationId xmlns:a16="http://schemas.microsoft.com/office/drawing/2014/main" id="{71558E7C-E404-4159-B004-12C9FA15DB4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1" name="Freeform 12">
                    <a:extLst>
                      <a:ext uri="{FF2B5EF4-FFF2-40B4-BE49-F238E27FC236}">
                        <a16:creationId xmlns:a16="http://schemas.microsoft.com/office/drawing/2014/main" id="{84777F27-C153-4A30-9A36-61E20F1B2B4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62" name="Freeform 13">
                    <a:extLst>
                      <a:ext uri="{FF2B5EF4-FFF2-40B4-BE49-F238E27FC236}">
                        <a16:creationId xmlns:a16="http://schemas.microsoft.com/office/drawing/2014/main" id="{67FB4270-D95C-43AC-83C7-5807E3AE758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63" name="Freeform 14">
                    <a:extLst>
                      <a:ext uri="{FF2B5EF4-FFF2-40B4-BE49-F238E27FC236}">
                        <a16:creationId xmlns:a16="http://schemas.microsoft.com/office/drawing/2014/main" id="{B0271BD6-CDB5-4EE9-99C4-9713AF50C09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60" name="Tekstvak 59">
                  <a:extLst>
                    <a:ext uri="{FF2B5EF4-FFF2-40B4-BE49-F238E27FC236}">
                      <a16:creationId xmlns:a16="http://schemas.microsoft.com/office/drawing/2014/main" id="{F1A17479-AF08-47C1-9247-EC9BE3DA0F8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9" name="Groep 28">
              <a:extLst>
                <a:ext uri="{FF2B5EF4-FFF2-40B4-BE49-F238E27FC236}">
                  <a16:creationId xmlns:a16="http://schemas.microsoft.com/office/drawing/2014/main" id="{ECB2E8A0-ED56-483C-BFA4-A5A18DFFFEAC}"/>
                </a:ext>
              </a:extLst>
            </p:cNvPr>
            <p:cNvGrpSpPr/>
            <p:nvPr userDrawn="1"/>
          </p:nvGrpSpPr>
          <p:grpSpPr>
            <a:xfrm>
              <a:off x="-3426806" y="5129582"/>
              <a:ext cx="514284" cy="506545"/>
              <a:chOff x="12617641" y="3403239"/>
              <a:chExt cx="752963" cy="741634"/>
            </a:xfrm>
          </p:grpSpPr>
          <p:grpSp>
            <p:nvGrpSpPr>
              <p:cNvPr id="40" name="Groep 39">
                <a:extLst>
                  <a:ext uri="{FF2B5EF4-FFF2-40B4-BE49-F238E27FC236}">
                    <a16:creationId xmlns:a16="http://schemas.microsoft.com/office/drawing/2014/main" id="{1C2CA1BE-AA70-469F-B1F6-5B1048E64117}"/>
                  </a:ext>
                </a:extLst>
              </p:cNvPr>
              <p:cNvGrpSpPr/>
              <p:nvPr userDrawn="1"/>
            </p:nvGrpSpPr>
            <p:grpSpPr>
              <a:xfrm>
                <a:off x="12771530" y="3403239"/>
                <a:ext cx="467176" cy="448491"/>
                <a:chOff x="12782157" y="3403239"/>
                <a:chExt cx="467176" cy="448491"/>
              </a:xfrm>
            </p:grpSpPr>
            <p:grpSp>
              <p:nvGrpSpPr>
                <p:cNvPr id="43" name="Groep 42">
                  <a:extLst>
                    <a:ext uri="{FF2B5EF4-FFF2-40B4-BE49-F238E27FC236}">
                      <a16:creationId xmlns:a16="http://schemas.microsoft.com/office/drawing/2014/main" id="{E09ABE0D-D888-4AE8-BF54-C0FCD316A16D}"/>
                    </a:ext>
                  </a:extLst>
                </p:cNvPr>
                <p:cNvGrpSpPr/>
                <p:nvPr userDrawn="1"/>
              </p:nvGrpSpPr>
              <p:grpSpPr>
                <a:xfrm>
                  <a:off x="12782157" y="3403239"/>
                  <a:ext cx="412976" cy="396132"/>
                  <a:chOff x="13554906" y="3320109"/>
                  <a:chExt cx="443917" cy="425811"/>
                </a:xfrm>
              </p:grpSpPr>
              <p:grpSp>
                <p:nvGrpSpPr>
                  <p:cNvPr id="50" name="Groep 49">
                    <a:extLst>
                      <a:ext uri="{FF2B5EF4-FFF2-40B4-BE49-F238E27FC236}">
                        <a16:creationId xmlns:a16="http://schemas.microsoft.com/office/drawing/2014/main" id="{11ACFC8A-1763-482C-A3F0-BEFA0FB1975D}"/>
                      </a:ext>
                    </a:extLst>
                  </p:cNvPr>
                  <p:cNvGrpSpPr/>
                  <p:nvPr userDrawn="1"/>
                </p:nvGrpSpPr>
                <p:grpSpPr>
                  <a:xfrm>
                    <a:off x="13554906" y="3320109"/>
                    <a:ext cx="443917" cy="425811"/>
                    <a:chOff x="12909684" y="1276143"/>
                    <a:chExt cx="443917" cy="425811"/>
                  </a:xfrm>
                </p:grpSpPr>
                <p:sp>
                  <p:nvSpPr>
                    <p:cNvPr id="53" name="Rechthoek 52">
                      <a:extLst>
                        <a:ext uri="{FF2B5EF4-FFF2-40B4-BE49-F238E27FC236}">
                          <a16:creationId xmlns:a16="http://schemas.microsoft.com/office/drawing/2014/main" id="{CA85F3B6-4869-4B32-8EDA-CE703E998ED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A6B4178F-EAE0-43AB-BA69-52A4F1E2BD7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55" name="Ovaal 54">
                      <a:extLst>
                        <a:ext uri="{FF2B5EF4-FFF2-40B4-BE49-F238E27FC236}">
                          <a16:creationId xmlns:a16="http://schemas.microsoft.com/office/drawing/2014/main" id="{7C6FDFFC-EA2D-4D18-8432-BA25227949C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51" name="Afbeelding 50">
                    <a:extLst>
                      <a:ext uri="{FF2B5EF4-FFF2-40B4-BE49-F238E27FC236}">
                        <a16:creationId xmlns:a16="http://schemas.microsoft.com/office/drawing/2014/main" id="{F9E14390-1B8D-41B2-AB57-61498A21594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52" name="Afbeelding 51">
                    <a:extLst>
                      <a:ext uri="{FF2B5EF4-FFF2-40B4-BE49-F238E27FC236}">
                        <a16:creationId xmlns:a16="http://schemas.microsoft.com/office/drawing/2014/main" id="{6E93B28B-B246-4C75-BAEF-5672B1D7330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44" name="Groep 43">
                  <a:extLst>
                    <a:ext uri="{FF2B5EF4-FFF2-40B4-BE49-F238E27FC236}">
                      <a16:creationId xmlns:a16="http://schemas.microsoft.com/office/drawing/2014/main" id="{92826ED5-88B7-4AEE-886E-BD0704F8E8F8}"/>
                    </a:ext>
                  </a:extLst>
                </p:cNvPr>
                <p:cNvGrpSpPr/>
                <p:nvPr userDrawn="1"/>
              </p:nvGrpSpPr>
              <p:grpSpPr>
                <a:xfrm>
                  <a:off x="13103513" y="3705268"/>
                  <a:ext cx="145820" cy="146462"/>
                  <a:chOff x="13096169" y="3602278"/>
                  <a:chExt cx="145820" cy="146462"/>
                </a:xfrm>
              </p:grpSpPr>
              <p:sp>
                <p:nvSpPr>
                  <p:cNvPr id="48" name="Rechthoek 47">
                    <a:extLst>
                      <a:ext uri="{FF2B5EF4-FFF2-40B4-BE49-F238E27FC236}">
                        <a16:creationId xmlns:a16="http://schemas.microsoft.com/office/drawing/2014/main" id="{08F41045-DA7E-4423-92A0-74BB7B25E2D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42E9CB17-961C-4E2B-A68A-FC5535568F7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3326D9DC-44AE-4EC3-9B77-B915245E65E7}"/>
                    </a:ext>
                  </a:extLst>
                </p:cNvPr>
                <p:cNvGrpSpPr/>
                <p:nvPr userDrawn="1"/>
              </p:nvGrpSpPr>
              <p:grpSpPr>
                <a:xfrm rot="10800000">
                  <a:off x="13061402" y="3665637"/>
                  <a:ext cx="145820" cy="146462"/>
                  <a:chOff x="13096169" y="3602278"/>
                  <a:chExt cx="145820" cy="146462"/>
                </a:xfrm>
              </p:grpSpPr>
              <p:sp>
                <p:nvSpPr>
                  <p:cNvPr id="46" name="Rechthoek 45">
                    <a:extLst>
                      <a:ext uri="{FF2B5EF4-FFF2-40B4-BE49-F238E27FC236}">
                        <a16:creationId xmlns:a16="http://schemas.microsoft.com/office/drawing/2014/main" id="{93DCA61D-EA45-4C7A-9519-BBA17BA3857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08836740-8C4C-4969-AE5F-7163E3FDF2E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41" name="Rechthoek 40">
                <a:extLst>
                  <a:ext uri="{FF2B5EF4-FFF2-40B4-BE49-F238E27FC236}">
                    <a16:creationId xmlns:a16="http://schemas.microsoft.com/office/drawing/2014/main" id="{84475D13-B207-4831-A95B-EA1B43E4A04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42" name="Gelijkbenige driehoek 41">
                <a:extLst>
                  <a:ext uri="{FF2B5EF4-FFF2-40B4-BE49-F238E27FC236}">
                    <a16:creationId xmlns:a16="http://schemas.microsoft.com/office/drawing/2014/main" id="{16792940-6D71-4387-A214-821B4D4BD1B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30" name="Ovaal 29">
              <a:extLst>
                <a:ext uri="{FF2B5EF4-FFF2-40B4-BE49-F238E27FC236}">
                  <a16:creationId xmlns:a16="http://schemas.microsoft.com/office/drawing/2014/main" id="{D5D199D4-C096-4EB2-A9C8-D24C53BD451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1" name="Rechthoek 30">
              <a:extLst>
                <a:ext uri="{FF2B5EF4-FFF2-40B4-BE49-F238E27FC236}">
                  <a16:creationId xmlns:a16="http://schemas.microsoft.com/office/drawing/2014/main" id="{261299C5-4296-4AE9-A794-7874445FFBC7}"/>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32" name="Rechthoek 31">
              <a:extLst>
                <a:ext uri="{FF2B5EF4-FFF2-40B4-BE49-F238E27FC236}">
                  <a16:creationId xmlns:a16="http://schemas.microsoft.com/office/drawing/2014/main" id="{7B3A3BE0-039B-4364-8B0D-96FEAE564DC1}"/>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dirty="0">
                  <a:solidFill>
                    <a:srgbClr val="211F26"/>
                  </a:solidFill>
                  <a:latin typeface="Calibri" panose="020F0502020204030204" pitchFamily="34" charset="0"/>
                  <a:cs typeface="Calibri" panose="020F0502020204030204" pitchFamily="34" charset="0"/>
                </a:rPr>
                <a:t>Insert</a:t>
              </a:r>
            </a:p>
          </p:txBody>
        </p:sp>
        <p:grpSp>
          <p:nvGrpSpPr>
            <p:cNvPr id="33" name="Groep 32">
              <a:extLst>
                <a:ext uri="{FF2B5EF4-FFF2-40B4-BE49-F238E27FC236}">
                  <a16:creationId xmlns:a16="http://schemas.microsoft.com/office/drawing/2014/main" id="{39B54E86-E357-4BCD-A137-70C1F6DB65D3}"/>
                </a:ext>
              </a:extLst>
            </p:cNvPr>
            <p:cNvGrpSpPr/>
            <p:nvPr userDrawn="1"/>
          </p:nvGrpSpPr>
          <p:grpSpPr>
            <a:xfrm>
              <a:off x="-3365484" y="1226982"/>
              <a:ext cx="446937" cy="406485"/>
              <a:chOff x="-3563526" y="1409294"/>
              <a:chExt cx="354190" cy="322133"/>
            </a:xfrm>
          </p:grpSpPr>
          <p:grpSp>
            <p:nvGrpSpPr>
              <p:cNvPr id="34" name="Groep 33">
                <a:extLst>
                  <a:ext uri="{FF2B5EF4-FFF2-40B4-BE49-F238E27FC236}">
                    <a16:creationId xmlns:a16="http://schemas.microsoft.com/office/drawing/2014/main" id="{5EAA30DC-E4D9-4BD8-B000-8EE6F9AE3E33}"/>
                  </a:ext>
                </a:extLst>
              </p:cNvPr>
              <p:cNvGrpSpPr/>
              <p:nvPr userDrawn="1"/>
            </p:nvGrpSpPr>
            <p:grpSpPr>
              <a:xfrm>
                <a:off x="-3499992" y="1409294"/>
                <a:ext cx="225195" cy="195499"/>
                <a:chOff x="8987389" y="1361199"/>
                <a:chExt cx="2200275" cy="1914525"/>
              </a:xfrm>
            </p:grpSpPr>
            <p:sp>
              <p:nvSpPr>
                <p:cNvPr id="36" name="Vrije vorm: vorm 35">
                  <a:extLst>
                    <a:ext uri="{FF2B5EF4-FFF2-40B4-BE49-F238E27FC236}">
                      <a16:creationId xmlns:a16="http://schemas.microsoft.com/office/drawing/2014/main" id="{D7386DAA-6392-4965-B29F-35B5F1E03E3B}"/>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nvGrpSpPr>
                <p:cNvPr id="37" name="Groep 36">
                  <a:extLst>
                    <a:ext uri="{FF2B5EF4-FFF2-40B4-BE49-F238E27FC236}">
                      <a16:creationId xmlns:a16="http://schemas.microsoft.com/office/drawing/2014/main" id="{D6003DBC-2145-4A74-BE21-C88F7A80BD33}"/>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8" name="Vrije vorm: vorm 37">
                    <a:extLst>
                      <a:ext uri="{FF2B5EF4-FFF2-40B4-BE49-F238E27FC236}">
                        <a16:creationId xmlns:a16="http://schemas.microsoft.com/office/drawing/2014/main" id="{220D08C1-660C-4C84-9EAF-9F5DCE12D24C}"/>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sp>
                <p:nvSpPr>
                  <p:cNvPr id="39" name="Vrije vorm: vorm 38">
                    <a:extLst>
                      <a:ext uri="{FF2B5EF4-FFF2-40B4-BE49-F238E27FC236}">
                        <a16:creationId xmlns:a16="http://schemas.microsoft.com/office/drawing/2014/main" id="{934E92B6-0CCA-4E2A-BDA0-FB0CB2039F6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grpSp>
          <p:sp>
            <p:nvSpPr>
              <p:cNvPr id="35" name="Tekstvak 34">
                <a:extLst>
                  <a:ext uri="{FF2B5EF4-FFF2-40B4-BE49-F238E27FC236}">
                    <a16:creationId xmlns:a16="http://schemas.microsoft.com/office/drawing/2014/main" id="{1B80938B-ECE4-4893-9AAA-DC85171BC97F}"/>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
        <p:nvSpPr>
          <p:cNvPr id="3" name="Rechthoek 2">
            <a:extLst>
              <a:ext uri="{FF2B5EF4-FFF2-40B4-BE49-F238E27FC236}">
                <a16:creationId xmlns:a16="http://schemas.microsoft.com/office/drawing/2014/main" id="{577CA643-3156-40D1-A117-8F2AB4CFD36A}"/>
              </a:ext>
            </a:extLst>
          </p:cNvPr>
          <p:cNvSpPr/>
          <p:nvPr userDrawn="1"/>
        </p:nvSpPr>
        <p:spPr>
          <a:xfrm>
            <a:off x="0" y="1"/>
            <a:ext cx="12192000" cy="68638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2" name="Rechthoek 1">
            <a:extLst>
              <a:ext uri="{FF2B5EF4-FFF2-40B4-BE49-F238E27FC236}">
                <a16:creationId xmlns:a16="http://schemas.microsoft.com/office/drawing/2014/main" id="{BDD4EC9B-3F67-4B5E-92F0-CDC008D04810}"/>
              </a:ext>
            </a:extLst>
          </p:cNvPr>
          <p:cNvSpPr/>
          <p:nvPr userDrawn="1"/>
        </p:nvSpPr>
        <p:spPr>
          <a:xfrm>
            <a:off x="0" y="1"/>
            <a:ext cx="12192000" cy="6863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9" name="Picture Placeholder 2"/>
          <p:cNvSpPr>
            <a:spLocks noGrp="1"/>
          </p:cNvSpPr>
          <p:nvPr>
            <p:ph type="pic" idx="13" hasCustomPrompt="1"/>
          </p:nvPr>
        </p:nvSpPr>
        <p:spPr>
          <a:xfrm>
            <a:off x="0" y="1"/>
            <a:ext cx="12192000" cy="6863849"/>
          </a:xfrm>
          <a:pattFill prst="smGrid">
            <a:fgClr>
              <a:schemeClr val="bg1">
                <a:lumMod val="65000"/>
              </a:schemeClr>
            </a:fgClr>
            <a:bgClr>
              <a:schemeClr val="bg1">
                <a:lumMod val="75000"/>
              </a:schemeClr>
            </a:bgClr>
          </a:pattFill>
        </p:spPr>
        <p:txBody>
          <a:bodyPr lIns="0" tIns="0" rIns="6552000" bIns="0" anchor="ctr" anchorCtr="0"/>
          <a:lstStyle>
            <a:lvl1pPr marL="0" indent="0" algn="r">
              <a:lnSpc>
                <a:spcPct val="100000"/>
              </a:lnSpc>
              <a:spcBef>
                <a:spcPts val="0"/>
              </a:spcBef>
              <a:buNone/>
              <a:defRPr sz="1400" i="1" baseline="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t>
            </a:r>
            <a:br>
              <a:rPr lang="nl-NL" noProof="0" dirty="0"/>
            </a:br>
            <a:r>
              <a:rPr lang="nl-NL" noProof="0" dirty="0"/>
              <a:t>and click on ‘Insert’.</a:t>
            </a:r>
          </a:p>
        </p:txBody>
      </p:sp>
      <p:sp>
        <p:nvSpPr>
          <p:cNvPr id="5" name="Tijdelijke aanduiding voor tekst 4">
            <a:extLst>
              <a:ext uri="{FF2B5EF4-FFF2-40B4-BE49-F238E27FC236}">
                <a16:creationId xmlns:a16="http://schemas.microsoft.com/office/drawing/2014/main" id="{8E99F936-20C2-454E-8884-2343C9A2BF3C}"/>
              </a:ext>
            </a:extLst>
          </p:cNvPr>
          <p:cNvSpPr>
            <a:spLocks noGrp="1"/>
          </p:cNvSpPr>
          <p:nvPr>
            <p:ph type="body" sz="quarter" idx="14" hasCustomPrompt="1"/>
          </p:nvPr>
        </p:nvSpPr>
        <p:spPr>
          <a:xfrm>
            <a:off x="0" y="5759451"/>
            <a:ext cx="12192000" cy="1098549"/>
          </a:xfrm>
          <a:solidFill>
            <a:schemeClr val="bg1"/>
          </a:solidFill>
        </p:spPr>
        <p:txBody>
          <a:bodyPr/>
          <a:lstStyle>
            <a:lvl1pPr marL="0" indent="0">
              <a:buNone/>
              <a:defRPr/>
            </a:lvl1pPr>
          </a:lstStyle>
          <a:p>
            <a:pPr lvl="0"/>
            <a:r>
              <a:rPr lang="nl-NL" dirty="0"/>
              <a:t> </a:t>
            </a:r>
          </a:p>
        </p:txBody>
      </p:sp>
      <p:sp>
        <p:nvSpPr>
          <p:cNvPr id="8" name="Tijdelijke aanduiding voor tekst 7">
            <a:extLst>
              <a:ext uri="{FF2B5EF4-FFF2-40B4-BE49-F238E27FC236}">
                <a16:creationId xmlns:a16="http://schemas.microsoft.com/office/drawing/2014/main" id="{984CEC5F-B3E1-4D01-8F7F-A024F0BADD99}"/>
              </a:ext>
            </a:extLst>
          </p:cNvPr>
          <p:cNvSpPr>
            <a:spLocks noGrp="1"/>
          </p:cNvSpPr>
          <p:nvPr>
            <p:ph type="body" sz="quarter" idx="16" hasCustomPrompt="1"/>
          </p:nvPr>
        </p:nvSpPr>
        <p:spPr>
          <a:xfrm>
            <a:off x="6873784" y="1854201"/>
            <a:ext cx="4358216" cy="4358217"/>
          </a:xfrm>
          <a:solidFill>
            <a:schemeClr val="tx1"/>
          </a:solidFill>
        </p:spPr>
        <p:txBody>
          <a:bodyPr lIns="360000" tIns="360000" rIns="360000" bIns="360000" anchor="t" anchorCtr="0"/>
          <a:lstStyle>
            <a:lvl1pPr marL="0" indent="0">
              <a:lnSpc>
                <a:spcPts val="3467"/>
              </a:lnSpc>
              <a:buNone/>
              <a:defRPr sz="3600" b="1" cap="all" baseline="0">
                <a:solidFill>
                  <a:schemeClr val="bg1"/>
                </a:solidFill>
                <a:latin typeface="+mj-lt"/>
              </a:defRPr>
            </a:lvl1pPr>
            <a:lvl2pPr marL="0" indent="0">
              <a:buNone/>
              <a:defRPr sz="1867" cap="all" baseline="0">
                <a:solidFill>
                  <a:schemeClr val="bg1"/>
                </a:solidFill>
              </a:defRPr>
            </a:lvl2pPr>
            <a:lvl3pPr marL="0" indent="0">
              <a:buNone/>
              <a:defRPr sz="1867" cap="all" baseline="0"/>
            </a:lvl3pPr>
            <a:lvl4pPr marL="0" indent="0">
              <a:buNone/>
              <a:defRPr sz="1867" cap="all" baseline="0"/>
            </a:lvl4pPr>
            <a:lvl5pPr marL="0" indent="0">
              <a:buNone/>
              <a:defRPr sz="1867" cap="all" baseline="0"/>
            </a:lvl5pPr>
            <a:lvl6pPr marL="0" indent="0">
              <a:buNone/>
              <a:defRPr sz="1867" cap="all" baseline="0"/>
            </a:lvl6pPr>
            <a:lvl7pPr marL="0" indent="0">
              <a:buNone/>
              <a:defRPr sz="1867" cap="all" baseline="0"/>
            </a:lvl7pPr>
            <a:lvl8pPr marL="0" indent="0">
              <a:buNone/>
              <a:defRPr sz="1867" cap="all" baseline="0"/>
            </a:lvl8pPr>
            <a:lvl9pPr marL="0" indent="0">
              <a:buFont typeface="Arial" panose="020B0604020202020204" pitchFamily="34" charset="0"/>
              <a:buNone/>
              <a:defRPr sz="1867" cap="all" baseline="0"/>
            </a:lvl9pPr>
          </a:lstStyle>
          <a:p>
            <a:r>
              <a:rPr lang="nl-NL" dirty="0"/>
              <a:t>Click </a:t>
            </a:r>
            <a:br>
              <a:rPr lang="nl-NL" dirty="0"/>
            </a:br>
            <a:r>
              <a:rPr lang="nl-NL" dirty="0" err="1"/>
              <a:t>to</a:t>
            </a:r>
            <a:r>
              <a:rPr lang="nl-NL" dirty="0"/>
              <a:t> </a:t>
            </a:r>
            <a:r>
              <a:rPr lang="nl-NL" dirty="0" err="1"/>
              <a:t>edit</a:t>
            </a:r>
            <a:endParaRPr lang="nl-NL" dirty="0"/>
          </a:p>
          <a:p>
            <a:pPr lvl="1"/>
            <a:r>
              <a:rPr lang="nl-NL" dirty="0" err="1"/>
              <a:t>Subtitle</a:t>
            </a:r>
            <a:endParaRPr lang="nl-NL" dirty="0"/>
          </a:p>
        </p:txBody>
      </p:sp>
      <p:sp>
        <p:nvSpPr>
          <p:cNvPr id="12" name="Tijdelijke aanduiding voor tekst 4">
            <a:extLst>
              <a:ext uri="{FF2B5EF4-FFF2-40B4-BE49-F238E27FC236}">
                <a16:creationId xmlns:a16="http://schemas.microsoft.com/office/drawing/2014/main" id="{8B5BDD7F-3F98-437B-AEB1-AD348DC8C0FA}"/>
              </a:ext>
            </a:extLst>
          </p:cNvPr>
          <p:cNvSpPr>
            <a:spLocks noGrp="1"/>
          </p:cNvSpPr>
          <p:nvPr>
            <p:ph type="body" sz="quarter" idx="17" hasCustomPrompt="1"/>
          </p:nvPr>
        </p:nvSpPr>
        <p:spPr>
          <a:xfrm>
            <a:off x="0" y="1"/>
            <a:ext cx="12192000" cy="1085851"/>
          </a:xfrm>
          <a:solidFill>
            <a:schemeClr val="bg1"/>
          </a:solidFill>
        </p:spPr>
        <p:txBody>
          <a:bodyPr/>
          <a:lstStyle>
            <a:lvl1pPr marL="0" indent="0">
              <a:buNone/>
              <a:defRPr/>
            </a:lvl1pPr>
          </a:lstStyle>
          <a:p>
            <a:pPr lvl="0"/>
            <a:r>
              <a:rPr lang="nl-NL" dirty="0"/>
              <a:t> </a:t>
            </a:r>
          </a:p>
        </p:txBody>
      </p:sp>
      <p:sp>
        <p:nvSpPr>
          <p:cNvPr id="20" name="Subtitle 2">
            <a:extLst>
              <a:ext uri="{FF2B5EF4-FFF2-40B4-BE49-F238E27FC236}">
                <a16:creationId xmlns:a16="http://schemas.microsoft.com/office/drawing/2014/main" id="{82EDA1D1-D7CA-40BE-A06D-3A8D9181D4E6}"/>
              </a:ext>
            </a:extLst>
          </p:cNvPr>
          <p:cNvSpPr>
            <a:spLocks noGrp="1"/>
          </p:cNvSpPr>
          <p:nvPr>
            <p:ph type="subTitle" idx="1" hasCustomPrompt="1"/>
          </p:nvPr>
        </p:nvSpPr>
        <p:spPr>
          <a:xfrm>
            <a:off x="6873783" y="5211190"/>
            <a:ext cx="4359367" cy="976843"/>
          </a:xfrm>
        </p:spPr>
        <p:txBody>
          <a:bodyPr wrap="square" lIns="360000" tIns="360000" rIns="360000" bIns="360000" anchor="b" anchorCtr="0">
            <a:spAutoFit/>
          </a:bodyPr>
          <a:lstStyle>
            <a:lvl1pPr marL="0" indent="0" algn="l">
              <a:lnSpc>
                <a:spcPct val="110000"/>
              </a:lnSpc>
              <a:buNone/>
              <a:defRPr sz="16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dirty="0"/>
              <a:t>Name speaker</a:t>
            </a:r>
          </a:p>
        </p:txBody>
      </p:sp>
      <p:sp>
        <p:nvSpPr>
          <p:cNvPr id="11" name="Tijdelijke aanduiding voor tekst 4">
            <a:extLst>
              <a:ext uri="{FF2B5EF4-FFF2-40B4-BE49-F238E27FC236}">
                <a16:creationId xmlns:a16="http://schemas.microsoft.com/office/drawing/2014/main" id="{3D4905F4-7BF6-4193-B539-90A30E2F5BC5}"/>
              </a:ext>
            </a:extLst>
          </p:cNvPr>
          <p:cNvSpPr>
            <a:spLocks noGrp="1"/>
          </p:cNvSpPr>
          <p:nvPr>
            <p:ph type="body" sz="quarter" idx="15" hasCustomPrompt="1"/>
          </p:nvPr>
        </p:nvSpPr>
        <p:spPr>
          <a:xfrm>
            <a:off x="0" y="6622288"/>
            <a:ext cx="12192000" cy="235712"/>
          </a:xfrm>
          <a:blipFill>
            <a:blip r:embed="rId4">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sp>
        <p:nvSpPr>
          <p:cNvPr id="14" name="- INDELING">
            <a:extLst>
              <a:ext uri="{FF2B5EF4-FFF2-40B4-BE49-F238E27FC236}">
                <a16:creationId xmlns:a16="http://schemas.microsoft.com/office/drawing/2014/main" id="{ADF3374A-75EA-45ED-A7A0-8F9C84B3E030}"/>
              </a:ext>
            </a:extLst>
          </p:cNvPr>
          <p:cNvSpPr txBox="1"/>
          <p:nvPr userDrawn="1"/>
        </p:nvSpPr>
        <p:spPr>
          <a:xfrm>
            <a:off x="0" y="-692225"/>
            <a:ext cx="12192000" cy="168487"/>
          </a:xfrm>
          <a:prstGeom prst="rect">
            <a:avLst/>
          </a:prstGeom>
          <a:noFill/>
        </p:spPr>
        <p:txBody>
          <a:bodyPr wrap="square" lIns="0" tIns="0" rIns="0" bIns="0" rtlCol="0" anchor="t" anchorCtr="0">
            <a:noAutofit/>
          </a:bodyPr>
          <a:lstStyle/>
          <a:p>
            <a:pPr algn="l"/>
            <a:r>
              <a:rPr lang="nl-NL" sz="1000" b="0" cap="all" spc="67" baseline="0" dirty="0">
                <a:solidFill>
                  <a:sysClr val="windowText" lastClr="000000"/>
                </a:solidFill>
                <a:latin typeface="+mn-lt"/>
                <a:cs typeface="Calibri" panose="020F0502020204030204" pitchFamily="34" charset="0"/>
              </a:rPr>
              <a:t>layout</a:t>
            </a:r>
          </a:p>
        </p:txBody>
      </p:sp>
      <p:sp>
        <p:nvSpPr>
          <p:cNvPr id="4" name="Titel 3">
            <a:extLst>
              <a:ext uri="{FF2B5EF4-FFF2-40B4-BE49-F238E27FC236}">
                <a16:creationId xmlns:a16="http://schemas.microsoft.com/office/drawing/2014/main" id="{58644548-47F5-45D9-9C19-B260A469CC5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Title slide</a:t>
            </a:r>
            <a:endParaRPr lang="nl-NL" dirty="0"/>
          </a:p>
        </p:txBody>
      </p:sp>
      <p:sp>
        <p:nvSpPr>
          <p:cNvPr id="15" name="Picture Placeholder 2">
            <a:extLst>
              <a:ext uri="{FF2B5EF4-FFF2-40B4-BE49-F238E27FC236}">
                <a16:creationId xmlns:a16="http://schemas.microsoft.com/office/drawing/2014/main" id="{D633B5A7-FB2F-4754-8843-505D8B26453F}"/>
              </a:ext>
            </a:extLst>
          </p:cNvPr>
          <p:cNvSpPr>
            <a:spLocks noGrp="1"/>
          </p:cNvSpPr>
          <p:nvPr>
            <p:ph type="pic" idx="33" hasCustomPrompt="1"/>
          </p:nvPr>
        </p:nvSpPr>
        <p:spPr>
          <a:xfrm>
            <a:off x="958851" y="193614"/>
            <a:ext cx="2176049" cy="709200"/>
          </a:xfrm>
          <a:noFill/>
          <a:ln>
            <a:noFill/>
          </a:ln>
        </p:spPr>
        <p:txBody>
          <a:bodyPr lIns="1296000" tIns="0" rIns="0" bIns="0" anchor="ctr" anchorCtr="0"/>
          <a:lstStyle>
            <a:lvl1pPr marL="0" indent="0" algn="l">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Insert logo here</a:t>
            </a:r>
          </a:p>
        </p:txBody>
      </p:sp>
      <p:grpSp>
        <p:nvGrpSpPr>
          <p:cNvPr id="6" name="Groep 5">
            <a:extLst>
              <a:ext uri="{FF2B5EF4-FFF2-40B4-BE49-F238E27FC236}">
                <a16:creationId xmlns:a16="http://schemas.microsoft.com/office/drawing/2014/main" id="{421492DF-9875-4B4A-ACC7-A83A9FDB864A}"/>
              </a:ext>
            </a:extLst>
          </p:cNvPr>
          <p:cNvGrpSpPr/>
          <p:nvPr userDrawn="1"/>
        </p:nvGrpSpPr>
        <p:grpSpPr>
          <a:xfrm>
            <a:off x="12377595" y="0"/>
            <a:ext cx="3693386" cy="3307204"/>
            <a:chOff x="12377595" y="0"/>
            <a:chExt cx="3693386" cy="3307204"/>
          </a:xfrm>
        </p:grpSpPr>
        <p:sp>
          <p:nvSpPr>
            <p:cNvPr id="88" name="Rechthoek 87">
              <a:extLst>
                <a:ext uri="{FF2B5EF4-FFF2-40B4-BE49-F238E27FC236}">
                  <a16:creationId xmlns:a16="http://schemas.microsoft.com/office/drawing/2014/main" id="{2AA7D80A-4368-4E84-913E-0249843533DA}"/>
                </a:ext>
              </a:extLst>
            </p:cNvPr>
            <p:cNvSpPr/>
            <p:nvPr userDrawn="1"/>
          </p:nvSpPr>
          <p:spPr>
            <a:xfrm>
              <a:off x="12377867" y="0"/>
              <a:ext cx="3593091" cy="3307204"/>
            </a:xfrm>
            <a:prstGeom prst="rect">
              <a:avLst/>
            </a:prstGeom>
            <a:solidFill>
              <a:schemeClr val="tx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89" name="Ovaal 88">
              <a:extLst>
                <a:ext uri="{FF2B5EF4-FFF2-40B4-BE49-F238E27FC236}">
                  <a16:creationId xmlns:a16="http://schemas.microsoft.com/office/drawing/2014/main" id="{761503B9-C302-4370-B7BB-FF8366EF9AEE}"/>
                </a:ext>
              </a:extLst>
            </p:cNvPr>
            <p:cNvSpPr/>
            <p:nvPr userDrawn="1"/>
          </p:nvSpPr>
          <p:spPr>
            <a:xfrm>
              <a:off x="12559849"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0" name="Rechthoek 89">
              <a:extLst>
                <a:ext uri="{FF2B5EF4-FFF2-40B4-BE49-F238E27FC236}">
                  <a16:creationId xmlns:a16="http://schemas.microsoft.com/office/drawing/2014/main" id="{4BF40341-3B23-461D-863A-398479EE173C}"/>
                </a:ext>
              </a:extLst>
            </p:cNvPr>
            <p:cNvSpPr/>
            <p:nvPr userDrawn="1"/>
          </p:nvSpPr>
          <p:spPr>
            <a:xfrm>
              <a:off x="12844617" y="183748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0" i="0" u="none" strike="noStrike" kern="0" cap="all" spc="0" normalizeH="0" baseline="0" noProof="0" dirty="0">
                  <a:ln>
                    <a:noFill/>
                  </a:ln>
                  <a:solidFill>
                    <a:schemeClr val="bg1"/>
                  </a:solidFill>
                  <a:effectLst/>
                  <a:uLnTx/>
                  <a:uFillTx/>
                  <a:latin typeface="+mj-lt"/>
                  <a:cs typeface="Calibri" panose="020F0502020204030204" pitchFamily="34" charset="0"/>
                </a:rPr>
                <a:t>Title</a:t>
              </a:r>
            </a:p>
          </p:txBody>
        </p:sp>
        <p:sp>
          <p:nvSpPr>
            <p:cNvPr id="91" name="Ovaal 90">
              <a:extLst>
                <a:ext uri="{FF2B5EF4-FFF2-40B4-BE49-F238E27FC236}">
                  <a16:creationId xmlns:a16="http://schemas.microsoft.com/office/drawing/2014/main" id="{C4FD9E1F-EB94-40BF-9AE2-5B5D379E2C20}"/>
                </a:ext>
              </a:extLst>
            </p:cNvPr>
            <p:cNvSpPr/>
            <p:nvPr userDrawn="1"/>
          </p:nvSpPr>
          <p:spPr>
            <a:xfrm>
              <a:off x="12559849"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2" name="Rechthoek 91">
              <a:extLst>
                <a:ext uri="{FF2B5EF4-FFF2-40B4-BE49-F238E27FC236}">
                  <a16:creationId xmlns:a16="http://schemas.microsoft.com/office/drawing/2014/main" id="{034ED1F6-077F-4C6C-B87D-F618A58DD029}"/>
                </a:ext>
              </a:extLst>
            </p:cNvPr>
            <p:cNvSpPr/>
            <p:nvPr userDrawn="1"/>
          </p:nvSpPr>
          <p:spPr>
            <a:xfrm>
              <a:off x="12559849"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Choose from:</a:t>
              </a:r>
            </a:p>
          </p:txBody>
        </p:sp>
        <p:sp>
          <p:nvSpPr>
            <p:cNvPr id="93" name="Rechthoek 92">
              <a:extLst>
                <a:ext uri="{FF2B5EF4-FFF2-40B4-BE49-F238E27FC236}">
                  <a16:creationId xmlns:a16="http://schemas.microsoft.com/office/drawing/2014/main" id="{6E5F652D-77DA-4CEB-AC64-C2E0FBED2977}"/>
                </a:ext>
              </a:extLst>
            </p:cNvPr>
            <p:cNvSpPr/>
            <p:nvPr userDrawn="1"/>
          </p:nvSpPr>
          <p:spPr>
            <a:xfrm>
              <a:off x="12844617" y="2128873"/>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2"/>
                </a:buClr>
                <a:buSzTx/>
                <a:buFont typeface="Arial" panose="020B0604020202020204" pitchFamily="34" charset="0"/>
                <a:buNone/>
                <a:tabLst/>
                <a:defRPr/>
              </a:pPr>
              <a:r>
                <a:rPr kumimoji="0" lang="nl-NL" sz="1200" b="0" i="0" u="none" strike="noStrike" kern="0" cap="all" spc="0" normalizeH="0" baseline="0" noProof="0" dirty="0">
                  <a:ln>
                    <a:noFill/>
                  </a:ln>
                  <a:solidFill>
                    <a:schemeClr val="bg1"/>
                  </a:solidFill>
                  <a:effectLst/>
                  <a:uLnTx/>
                  <a:uFillTx/>
                  <a:latin typeface="+mn-lt"/>
                  <a:cs typeface="Calibri" panose="020F0502020204030204" pitchFamily="34" charset="0"/>
                </a:rPr>
                <a:t>Subtitle</a:t>
              </a:r>
            </a:p>
          </p:txBody>
        </p:sp>
        <p:sp>
          <p:nvSpPr>
            <p:cNvPr id="108" name="Rechthoek 107">
              <a:extLst>
                <a:ext uri="{FF2B5EF4-FFF2-40B4-BE49-F238E27FC236}">
                  <a16:creationId xmlns:a16="http://schemas.microsoft.com/office/drawing/2014/main" id="{DB85688E-98EA-4F68-A0F3-1A443FE134D7}"/>
                </a:ext>
              </a:extLst>
            </p:cNvPr>
            <p:cNvSpPr/>
            <p:nvPr userDrawn="1"/>
          </p:nvSpPr>
          <p:spPr>
            <a:xfrm>
              <a:off x="12377595" y="247920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09" name="ICOON_info">
              <a:extLst>
                <a:ext uri="{FF2B5EF4-FFF2-40B4-BE49-F238E27FC236}">
                  <a16:creationId xmlns:a16="http://schemas.microsoft.com/office/drawing/2014/main" id="{510D195F-A3A8-4F51-AD95-26EB79547F16}"/>
                </a:ext>
              </a:extLst>
            </p:cNvPr>
            <p:cNvGrpSpPr/>
            <p:nvPr userDrawn="1"/>
          </p:nvGrpSpPr>
          <p:grpSpPr>
            <a:xfrm>
              <a:off x="15787296" y="2348041"/>
              <a:ext cx="283685" cy="283685"/>
              <a:chOff x="-510741" y="5913713"/>
              <a:chExt cx="267555" cy="267555"/>
            </a:xfrm>
          </p:grpSpPr>
          <p:sp>
            <p:nvSpPr>
              <p:cNvPr id="157" name="Ovaal 156">
                <a:extLst>
                  <a:ext uri="{FF2B5EF4-FFF2-40B4-BE49-F238E27FC236}">
                    <a16:creationId xmlns:a16="http://schemas.microsoft.com/office/drawing/2014/main" id="{CBD09AA2-4924-4CCB-A865-233094E7CC7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58" name="Graphic 163" descr="Informatie">
                <a:extLst>
                  <a:ext uri="{FF2B5EF4-FFF2-40B4-BE49-F238E27FC236}">
                    <a16:creationId xmlns:a16="http://schemas.microsoft.com/office/drawing/2014/main" id="{155C26E5-D3B7-4FFE-A6A2-BB590963E74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10" name="VOORBEELD">
              <a:extLst>
                <a:ext uri="{FF2B5EF4-FFF2-40B4-BE49-F238E27FC236}">
                  <a16:creationId xmlns:a16="http://schemas.microsoft.com/office/drawing/2014/main" id="{59FFE7F0-85A5-4107-BBDB-27FCC7B41EF7}"/>
                </a:ext>
              </a:extLst>
            </p:cNvPr>
            <p:cNvGrpSpPr/>
            <p:nvPr userDrawn="1"/>
          </p:nvGrpSpPr>
          <p:grpSpPr>
            <a:xfrm>
              <a:off x="12558861" y="458674"/>
              <a:ext cx="3234311" cy="558875"/>
              <a:chOff x="-3605171" y="458674"/>
              <a:chExt cx="3234311" cy="558875"/>
            </a:xfrm>
          </p:grpSpPr>
          <p:sp>
            <p:nvSpPr>
              <p:cNvPr id="117" name="Rechthoek 116">
                <a:extLst>
                  <a:ext uri="{FF2B5EF4-FFF2-40B4-BE49-F238E27FC236}">
                    <a16:creationId xmlns:a16="http://schemas.microsoft.com/office/drawing/2014/main" id="{D6D358ED-5B80-40FE-8765-425FF3B4DB3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chemeClr val="bg1"/>
                    </a:solidFill>
                    <a:latin typeface="Calibri" panose="020F0502020204030204" pitchFamily="34" charset="0"/>
                    <a:cs typeface="Calibri" panose="020F0502020204030204" pitchFamily="34" charset="0"/>
                  </a:rPr>
                  <a:t>Home</a:t>
                </a:r>
              </a:p>
            </p:txBody>
          </p:sp>
          <p:sp>
            <p:nvSpPr>
              <p:cNvPr id="118" name="Rechthoek 117">
                <a:extLst>
                  <a:ext uri="{FF2B5EF4-FFF2-40B4-BE49-F238E27FC236}">
                    <a16:creationId xmlns:a16="http://schemas.microsoft.com/office/drawing/2014/main" id="{CAA2BD8C-3B08-4FF7-BE3A-A65B6218E91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nvGrpSpPr>
              <p:cNvPr id="119" name="Groep 118">
                <a:extLst>
                  <a:ext uri="{FF2B5EF4-FFF2-40B4-BE49-F238E27FC236}">
                    <a16:creationId xmlns:a16="http://schemas.microsoft.com/office/drawing/2014/main" id="{EDF679D6-3940-431E-B28E-9851706303AC}"/>
                  </a:ext>
                </a:extLst>
              </p:cNvPr>
              <p:cNvGrpSpPr/>
              <p:nvPr userDrawn="1"/>
            </p:nvGrpSpPr>
            <p:grpSpPr>
              <a:xfrm>
                <a:off x="-3386247" y="830871"/>
                <a:ext cx="139423" cy="109566"/>
                <a:chOff x="-2866744" y="827071"/>
                <a:chExt cx="168701" cy="132575"/>
              </a:xfrm>
            </p:grpSpPr>
            <p:grpSp>
              <p:nvGrpSpPr>
                <p:cNvPr id="150" name="Groep 149">
                  <a:extLst>
                    <a:ext uri="{FF2B5EF4-FFF2-40B4-BE49-F238E27FC236}">
                      <a16:creationId xmlns:a16="http://schemas.microsoft.com/office/drawing/2014/main" id="{FDC19E2E-D2B8-421A-8778-68ADF99232AF}"/>
                    </a:ext>
                  </a:extLst>
                </p:cNvPr>
                <p:cNvGrpSpPr/>
                <p:nvPr userDrawn="1"/>
              </p:nvGrpSpPr>
              <p:grpSpPr>
                <a:xfrm>
                  <a:off x="-2866744" y="827071"/>
                  <a:ext cx="168701" cy="132575"/>
                  <a:chOff x="-2866744" y="827071"/>
                  <a:chExt cx="168701" cy="132575"/>
                </a:xfrm>
              </p:grpSpPr>
              <p:cxnSp>
                <p:nvCxnSpPr>
                  <p:cNvPr id="152" name="Rechte verbindingslijn 151">
                    <a:extLst>
                      <a:ext uri="{FF2B5EF4-FFF2-40B4-BE49-F238E27FC236}">
                        <a16:creationId xmlns:a16="http://schemas.microsoft.com/office/drawing/2014/main" id="{F271E741-23DA-4601-ABD9-CD5ABB20490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53" name="Rechte verbindingslijn 152">
                    <a:extLst>
                      <a:ext uri="{FF2B5EF4-FFF2-40B4-BE49-F238E27FC236}">
                        <a16:creationId xmlns:a16="http://schemas.microsoft.com/office/drawing/2014/main" id="{99ED1B32-6B11-4BB6-9C28-E80C1D77EF3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54" name="Rechte verbindingslijn 153">
                    <a:extLst>
                      <a:ext uri="{FF2B5EF4-FFF2-40B4-BE49-F238E27FC236}">
                        <a16:creationId xmlns:a16="http://schemas.microsoft.com/office/drawing/2014/main" id="{D7945E01-CC86-4615-98AB-D90964733D6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55" name="Rechte verbindingslijn 154">
                    <a:extLst>
                      <a:ext uri="{FF2B5EF4-FFF2-40B4-BE49-F238E27FC236}">
                        <a16:creationId xmlns:a16="http://schemas.microsoft.com/office/drawing/2014/main" id="{E275D2D0-E7DE-43EC-9533-26EEC02A0DC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56" name="Rechte verbindingslijn 155">
                    <a:extLst>
                      <a:ext uri="{FF2B5EF4-FFF2-40B4-BE49-F238E27FC236}">
                        <a16:creationId xmlns:a16="http://schemas.microsoft.com/office/drawing/2014/main" id="{807486EA-CBBD-4A42-83C4-EBE1294CBFB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51" name="Pijl: rechts 150">
                  <a:extLst>
                    <a:ext uri="{FF2B5EF4-FFF2-40B4-BE49-F238E27FC236}">
                      <a16:creationId xmlns:a16="http://schemas.microsoft.com/office/drawing/2014/main" id="{7DF37193-3D2E-4FE7-B11B-92C248479E5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nvGrpSpPr>
              <p:cNvPr id="120" name="Groep 119">
                <a:extLst>
                  <a:ext uri="{FF2B5EF4-FFF2-40B4-BE49-F238E27FC236}">
                    <a16:creationId xmlns:a16="http://schemas.microsoft.com/office/drawing/2014/main" id="{EF17FBA2-3E22-480C-ADDB-488F12816BA5}"/>
                  </a:ext>
                </a:extLst>
              </p:cNvPr>
              <p:cNvGrpSpPr/>
              <p:nvPr userDrawn="1"/>
            </p:nvGrpSpPr>
            <p:grpSpPr>
              <a:xfrm>
                <a:off x="-3605171" y="830871"/>
                <a:ext cx="139423" cy="109566"/>
                <a:chOff x="-2866744" y="518074"/>
                <a:chExt cx="168701" cy="132575"/>
              </a:xfrm>
            </p:grpSpPr>
            <p:grpSp>
              <p:nvGrpSpPr>
                <p:cNvPr id="143" name="Groep 142">
                  <a:extLst>
                    <a:ext uri="{FF2B5EF4-FFF2-40B4-BE49-F238E27FC236}">
                      <a16:creationId xmlns:a16="http://schemas.microsoft.com/office/drawing/2014/main" id="{B0463589-AB40-4E55-9543-2942734EA4FD}"/>
                    </a:ext>
                  </a:extLst>
                </p:cNvPr>
                <p:cNvGrpSpPr/>
                <p:nvPr userDrawn="1"/>
              </p:nvGrpSpPr>
              <p:grpSpPr>
                <a:xfrm>
                  <a:off x="-2866744" y="518074"/>
                  <a:ext cx="168701" cy="132575"/>
                  <a:chOff x="-2866744" y="518074"/>
                  <a:chExt cx="168701" cy="132575"/>
                </a:xfrm>
              </p:grpSpPr>
              <p:cxnSp>
                <p:nvCxnSpPr>
                  <p:cNvPr id="145" name="Rechte verbindingslijn 144">
                    <a:extLst>
                      <a:ext uri="{FF2B5EF4-FFF2-40B4-BE49-F238E27FC236}">
                        <a16:creationId xmlns:a16="http://schemas.microsoft.com/office/drawing/2014/main" id="{EBC8F38E-F8D0-4406-9B7E-B5DE068676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46" name="Rechte verbindingslijn 145">
                    <a:extLst>
                      <a:ext uri="{FF2B5EF4-FFF2-40B4-BE49-F238E27FC236}">
                        <a16:creationId xmlns:a16="http://schemas.microsoft.com/office/drawing/2014/main" id="{1ADF0193-1A51-48DE-B069-714F9C2217C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47" name="Rechte verbindingslijn 146">
                    <a:extLst>
                      <a:ext uri="{FF2B5EF4-FFF2-40B4-BE49-F238E27FC236}">
                        <a16:creationId xmlns:a16="http://schemas.microsoft.com/office/drawing/2014/main" id="{C3E716E2-39D4-4E4E-89C1-29680C855A2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48" name="Rechte verbindingslijn 147">
                    <a:extLst>
                      <a:ext uri="{FF2B5EF4-FFF2-40B4-BE49-F238E27FC236}">
                        <a16:creationId xmlns:a16="http://schemas.microsoft.com/office/drawing/2014/main" id="{E1640FA6-5CFE-4A4E-96A5-D2F18EA4280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49" name="Rechte verbindingslijn 148">
                    <a:extLst>
                      <a:ext uri="{FF2B5EF4-FFF2-40B4-BE49-F238E27FC236}">
                        <a16:creationId xmlns:a16="http://schemas.microsoft.com/office/drawing/2014/main" id="{1552091D-0A3D-4D97-ADB2-EE242C51652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44" name="Pijl: rechts 143">
                  <a:extLst>
                    <a:ext uri="{FF2B5EF4-FFF2-40B4-BE49-F238E27FC236}">
                      <a16:creationId xmlns:a16="http://schemas.microsoft.com/office/drawing/2014/main" id="{8A38B9C2-AC04-4DB6-873C-D612A6FB6C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cxnSp>
            <p:nvCxnSpPr>
              <p:cNvPr id="121" name="Rechte verbindingslijn 120">
                <a:extLst>
                  <a:ext uri="{FF2B5EF4-FFF2-40B4-BE49-F238E27FC236}">
                    <a16:creationId xmlns:a16="http://schemas.microsoft.com/office/drawing/2014/main" id="{4F6211EE-B131-4061-9947-0EA341E4EA4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22" name="Rechte verbindingslijn 121">
                <a:extLst>
                  <a:ext uri="{FF2B5EF4-FFF2-40B4-BE49-F238E27FC236}">
                    <a16:creationId xmlns:a16="http://schemas.microsoft.com/office/drawing/2014/main" id="{6F950277-39B0-41AE-8110-9B8F3288D48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23" name="Rechthoek 122">
                <a:extLst>
                  <a:ext uri="{FF2B5EF4-FFF2-40B4-BE49-F238E27FC236}">
                    <a16:creationId xmlns:a16="http://schemas.microsoft.com/office/drawing/2014/main" id="{9D8976BC-CC57-466C-9719-9BB5CBE296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Text level up</a:t>
                </a:r>
              </a:p>
            </p:txBody>
          </p:sp>
          <p:sp>
            <p:nvSpPr>
              <p:cNvPr id="124" name="Rechthoek 123">
                <a:extLst>
                  <a:ext uri="{FF2B5EF4-FFF2-40B4-BE49-F238E27FC236}">
                    <a16:creationId xmlns:a16="http://schemas.microsoft.com/office/drawing/2014/main" id="{16ABC344-BAA8-4A2E-887A-B09F400E781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Text level down</a:t>
                </a:r>
              </a:p>
            </p:txBody>
          </p:sp>
          <p:grpSp>
            <p:nvGrpSpPr>
              <p:cNvPr id="125" name="Groep 124">
                <a:extLst>
                  <a:ext uri="{FF2B5EF4-FFF2-40B4-BE49-F238E27FC236}">
                    <a16:creationId xmlns:a16="http://schemas.microsoft.com/office/drawing/2014/main" id="{9BEA432D-E5C9-4A8A-ACFD-37E6A8E13C27}"/>
                  </a:ext>
                </a:extLst>
              </p:cNvPr>
              <p:cNvGrpSpPr/>
              <p:nvPr userDrawn="1"/>
            </p:nvGrpSpPr>
            <p:grpSpPr>
              <a:xfrm>
                <a:off x="-2916763" y="769168"/>
                <a:ext cx="268738" cy="248381"/>
                <a:chOff x="-2916763" y="769168"/>
                <a:chExt cx="268738" cy="248381"/>
              </a:xfrm>
            </p:grpSpPr>
            <p:sp>
              <p:nvSpPr>
                <p:cNvPr id="135" name="Rechthoek 134">
                  <a:extLst>
                    <a:ext uri="{FF2B5EF4-FFF2-40B4-BE49-F238E27FC236}">
                      <a16:creationId xmlns:a16="http://schemas.microsoft.com/office/drawing/2014/main" id="{56278764-0DC7-41BB-B398-4CDF96FDCA8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chemeClr val="bg1"/>
                    </a:solidFill>
                    <a:latin typeface="Calibri" panose="020F0502020204030204" pitchFamily="34" charset="0"/>
                    <a:cs typeface="Calibri" panose="020F0502020204030204" pitchFamily="34" charset="0"/>
                  </a:endParaRPr>
                </a:p>
              </p:txBody>
            </p:sp>
            <p:grpSp>
              <p:nvGrpSpPr>
                <p:cNvPr id="136" name="Groep 135">
                  <a:extLst>
                    <a:ext uri="{FF2B5EF4-FFF2-40B4-BE49-F238E27FC236}">
                      <a16:creationId xmlns:a16="http://schemas.microsoft.com/office/drawing/2014/main" id="{4804B9D7-EFA1-448F-817A-96BE6CED8DA1}"/>
                    </a:ext>
                  </a:extLst>
                </p:cNvPr>
                <p:cNvGrpSpPr/>
                <p:nvPr userDrawn="1"/>
              </p:nvGrpSpPr>
              <p:grpSpPr>
                <a:xfrm>
                  <a:off x="-2866744" y="827071"/>
                  <a:ext cx="168701" cy="132575"/>
                  <a:chOff x="-2866744" y="827071"/>
                  <a:chExt cx="168701" cy="132575"/>
                </a:xfrm>
              </p:grpSpPr>
              <p:cxnSp>
                <p:nvCxnSpPr>
                  <p:cNvPr id="138" name="Rechte verbindingslijn 137">
                    <a:extLst>
                      <a:ext uri="{FF2B5EF4-FFF2-40B4-BE49-F238E27FC236}">
                        <a16:creationId xmlns:a16="http://schemas.microsoft.com/office/drawing/2014/main" id="{CC840A0B-131F-462C-8C1D-1657329F74A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39" name="Rechte verbindingslijn 138">
                    <a:extLst>
                      <a:ext uri="{FF2B5EF4-FFF2-40B4-BE49-F238E27FC236}">
                        <a16:creationId xmlns:a16="http://schemas.microsoft.com/office/drawing/2014/main" id="{100D29A6-B4D3-4400-A473-395C57F5411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40" name="Rechte verbindingslijn 139">
                    <a:extLst>
                      <a:ext uri="{FF2B5EF4-FFF2-40B4-BE49-F238E27FC236}">
                        <a16:creationId xmlns:a16="http://schemas.microsoft.com/office/drawing/2014/main" id="{F73C6135-3140-40C6-A2DF-4562BF02A2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41" name="Rechte verbindingslijn 140">
                    <a:extLst>
                      <a:ext uri="{FF2B5EF4-FFF2-40B4-BE49-F238E27FC236}">
                        <a16:creationId xmlns:a16="http://schemas.microsoft.com/office/drawing/2014/main" id="{C1205166-0754-4017-9A4C-18056BEF192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42" name="Rechte verbindingslijn 141">
                    <a:extLst>
                      <a:ext uri="{FF2B5EF4-FFF2-40B4-BE49-F238E27FC236}">
                        <a16:creationId xmlns:a16="http://schemas.microsoft.com/office/drawing/2014/main" id="{B1F84B3A-E13F-4DAB-971F-31E5B7FA0DC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37" name="Pijl: rechts 136">
                  <a:extLst>
                    <a:ext uri="{FF2B5EF4-FFF2-40B4-BE49-F238E27FC236}">
                      <a16:creationId xmlns:a16="http://schemas.microsoft.com/office/drawing/2014/main" id="{A6DF4507-10E0-4B56-A58C-7B46B44910D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nvGrpSpPr>
              <p:cNvPr id="126" name="Groep 125">
                <a:extLst>
                  <a:ext uri="{FF2B5EF4-FFF2-40B4-BE49-F238E27FC236}">
                    <a16:creationId xmlns:a16="http://schemas.microsoft.com/office/drawing/2014/main" id="{C6A8D7CF-84E0-4A7C-9987-3B1901B7460D}"/>
                  </a:ext>
                </a:extLst>
              </p:cNvPr>
              <p:cNvGrpSpPr/>
              <p:nvPr userDrawn="1"/>
            </p:nvGrpSpPr>
            <p:grpSpPr>
              <a:xfrm>
                <a:off x="-2916763" y="460171"/>
                <a:ext cx="268738" cy="248381"/>
                <a:chOff x="-2916763" y="460171"/>
                <a:chExt cx="268738" cy="248381"/>
              </a:xfrm>
            </p:grpSpPr>
            <p:sp>
              <p:nvSpPr>
                <p:cNvPr id="127" name="Rechthoek 126">
                  <a:extLst>
                    <a:ext uri="{FF2B5EF4-FFF2-40B4-BE49-F238E27FC236}">
                      <a16:creationId xmlns:a16="http://schemas.microsoft.com/office/drawing/2014/main" id="{9B0480C8-83F6-4117-8A0C-0588B52CBD1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chemeClr val="bg1"/>
                    </a:solidFill>
                    <a:latin typeface="Calibri" panose="020F0502020204030204" pitchFamily="34" charset="0"/>
                    <a:cs typeface="Calibri" panose="020F0502020204030204" pitchFamily="34" charset="0"/>
                  </a:endParaRPr>
                </a:p>
              </p:txBody>
            </p:sp>
            <p:grpSp>
              <p:nvGrpSpPr>
                <p:cNvPr id="128" name="Groep 127">
                  <a:extLst>
                    <a:ext uri="{FF2B5EF4-FFF2-40B4-BE49-F238E27FC236}">
                      <a16:creationId xmlns:a16="http://schemas.microsoft.com/office/drawing/2014/main" id="{7D27BAE4-DE5F-4303-A7A3-8BF94355E65A}"/>
                    </a:ext>
                  </a:extLst>
                </p:cNvPr>
                <p:cNvGrpSpPr/>
                <p:nvPr userDrawn="1"/>
              </p:nvGrpSpPr>
              <p:grpSpPr>
                <a:xfrm>
                  <a:off x="-2866744" y="518074"/>
                  <a:ext cx="168701" cy="132575"/>
                  <a:chOff x="-2866744" y="518074"/>
                  <a:chExt cx="168701" cy="132575"/>
                </a:xfrm>
              </p:grpSpPr>
              <p:cxnSp>
                <p:nvCxnSpPr>
                  <p:cNvPr id="130" name="Rechte verbindingslijn 129">
                    <a:extLst>
                      <a:ext uri="{FF2B5EF4-FFF2-40B4-BE49-F238E27FC236}">
                        <a16:creationId xmlns:a16="http://schemas.microsoft.com/office/drawing/2014/main" id="{AFB82580-1152-4BC9-B6B6-38F2A2ABA38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31" name="Rechte verbindingslijn 130">
                    <a:extLst>
                      <a:ext uri="{FF2B5EF4-FFF2-40B4-BE49-F238E27FC236}">
                        <a16:creationId xmlns:a16="http://schemas.microsoft.com/office/drawing/2014/main" id="{597A0AF0-A517-4758-BC60-E8B11D10ECB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32" name="Rechte verbindingslijn 131">
                    <a:extLst>
                      <a:ext uri="{FF2B5EF4-FFF2-40B4-BE49-F238E27FC236}">
                        <a16:creationId xmlns:a16="http://schemas.microsoft.com/office/drawing/2014/main" id="{EDE543D5-8CF0-41C3-A9C2-043C70BF368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33" name="Rechte verbindingslijn 132">
                    <a:extLst>
                      <a:ext uri="{FF2B5EF4-FFF2-40B4-BE49-F238E27FC236}">
                        <a16:creationId xmlns:a16="http://schemas.microsoft.com/office/drawing/2014/main" id="{481CCEEB-1DDA-42F6-ACBD-B4EC9C1CD25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34" name="Rechte verbindingslijn 133">
                    <a:extLst>
                      <a:ext uri="{FF2B5EF4-FFF2-40B4-BE49-F238E27FC236}">
                        <a16:creationId xmlns:a16="http://schemas.microsoft.com/office/drawing/2014/main" id="{E60C81C8-66EA-484F-85E2-A17C81B7893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29" name="Pijl: rechts 128">
                  <a:extLst>
                    <a:ext uri="{FF2B5EF4-FFF2-40B4-BE49-F238E27FC236}">
                      <a16:creationId xmlns:a16="http://schemas.microsoft.com/office/drawing/2014/main" id="{2F2B9755-3BF1-47FE-9A2C-3B689B01DA7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grpSp>
          <p:nvGrpSpPr>
            <p:cNvPr id="111" name="Groep 110">
              <a:extLst>
                <a:ext uri="{FF2B5EF4-FFF2-40B4-BE49-F238E27FC236}">
                  <a16:creationId xmlns:a16="http://schemas.microsoft.com/office/drawing/2014/main" id="{449AACEB-A144-4B0F-9FA3-BB982EFC93BF}"/>
                </a:ext>
              </a:extLst>
            </p:cNvPr>
            <p:cNvGrpSpPr/>
            <p:nvPr userDrawn="1"/>
          </p:nvGrpSpPr>
          <p:grpSpPr>
            <a:xfrm>
              <a:off x="15225598" y="2610892"/>
              <a:ext cx="627798" cy="576693"/>
              <a:chOff x="-1753862" y="6112775"/>
              <a:chExt cx="759635" cy="697798"/>
            </a:xfrm>
          </p:grpSpPr>
          <p:grpSp>
            <p:nvGrpSpPr>
              <p:cNvPr id="112" name="Inspireren">
                <a:extLst>
                  <a:ext uri="{FF2B5EF4-FFF2-40B4-BE49-F238E27FC236}">
                    <a16:creationId xmlns:a16="http://schemas.microsoft.com/office/drawing/2014/main" id="{0DC9162B-7F89-4202-B2F3-B18E744509BB}"/>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114" name="Freeform 12">
                  <a:extLst>
                    <a:ext uri="{FF2B5EF4-FFF2-40B4-BE49-F238E27FC236}">
                      <a16:creationId xmlns:a16="http://schemas.microsoft.com/office/drawing/2014/main" id="{EB1EA011-8943-4409-9CB4-87971F80D95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15" name="Freeform 13">
                  <a:extLst>
                    <a:ext uri="{FF2B5EF4-FFF2-40B4-BE49-F238E27FC236}">
                      <a16:creationId xmlns:a16="http://schemas.microsoft.com/office/drawing/2014/main" id="{21FA8B28-C40D-4B07-B557-74E2F44480C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16" name="Freeform 14">
                  <a:extLst>
                    <a:ext uri="{FF2B5EF4-FFF2-40B4-BE49-F238E27FC236}">
                      <a16:creationId xmlns:a16="http://schemas.microsoft.com/office/drawing/2014/main" id="{F8BB142B-D60C-44B8-9EFE-50CA8AD8033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13" name="Tekstvak 112">
                <a:extLst>
                  <a:ext uri="{FF2B5EF4-FFF2-40B4-BE49-F238E27FC236}">
                    <a16:creationId xmlns:a16="http://schemas.microsoft.com/office/drawing/2014/main" id="{421EE0B1-3406-43DC-938C-E4B54B57A079}"/>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23" name="INSTRUCTION">
            <a:extLst>
              <a:ext uri="{FF2B5EF4-FFF2-40B4-BE49-F238E27FC236}">
                <a16:creationId xmlns:a16="http://schemas.microsoft.com/office/drawing/2014/main" id="{F5C1752E-BADE-413B-B837-3A683B7B33CE}"/>
              </a:ext>
            </a:extLst>
          </p:cNvPr>
          <p:cNvGrpSpPr/>
          <p:nvPr userDrawn="1"/>
        </p:nvGrpSpPr>
        <p:grpSpPr>
          <a:xfrm>
            <a:off x="16179762" y="2860"/>
            <a:ext cx="3693114" cy="6594665"/>
            <a:chOff x="-3786165" y="0"/>
            <a:chExt cx="3693114" cy="6594665"/>
          </a:xfrm>
        </p:grpSpPr>
        <p:sp>
          <p:nvSpPr>
            <p:cNvPr id="224" name="Rechthoek 223">
              <a:extLst>
                <a:ext uri="{FF2B5EF4-FFF2-40B4-BE49-F238E27FC236}">
                  <a16:creationId xmlns:a16="http://schemas.microsoft.com/office/drawing/2014/main" id="{16B94330-4A95-4EFD-9C0A-9DDA4E0C16D9}"/>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225" name="Ovaal 224">
              <a:extLst>
                <a:ext uri="{FF2B5EF4-FFF2-40B4-BE49-F238E27FC236}">
                  <a16:creationId xmlns:a16="http://schemas.microsoft.com/office/drawing/2014/main" id="{F35EBB03-03A7-468F-9683-7673E3F7D91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6" name="Rechthoek 225">
              <a:extLst>
                <a:ext uri="{FF2B5EF4-FFF2-40B4-BE49-F238E27FC236}">
                  <a16:creationId xmlns:a16="http://schemas.microsoft.com/office/drawing/2014/main" id="{3DCFA519-2176-492E-A13F-01FBE84B7F3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27" name="Groep 226">
              <a:extLst>
                <a:ext uri="{FF2B5EF4-FFF2-40B4-BE49-F238E27FC236}">
                  <a16:creationId xmlns:a16="http://schemas.microsoft.com/office/drawing/2014/main" id="{901951B6-A085-4D80-AFD5-47CF0BFC3354}"/>
                </a:ext>
              </a:extLst>
            </p:cNvPr>
            <p:cNvGrpSpPr/>
            <p:nvPr userDrawn="1"/>
          </p:nvGrpSpPr>
          <p:grpSpPr>
            <a:xfrm>
              <a:off x="-3316179" y="1231351"/>
              <a:ext cx="294789" cy="318834"/>
              <a:chOff x="14466489" y="1001522"/>
              <a:chExt cx="290627" cy="314333"/>
            </a:xfrm>
          </p:grpSpPr>
          <p:sp>
            <p:nvSpPr>
              <p:cNvPr id="281" name="Rechthoek 280">
                <a:extLst>
                  <a:ext uri="{FF2B5EF4-FFF2-40B4-BE49-F238E27FC236}">
                    <a16:creationId xmlns:a16="http://schemas.microsoft.com/office/drawing/2014/main" id="{48D2B937-4E89-4BD8-8533-1F3857D6FBF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82" name="Ovaal 281">
                <a:extLst>
                  <a:ext uri="{FF2B5EF4-FFF2-40B4-BE49-F238E27FC236}">
                    <a16:creationId xmlns:a16="http://schemas.microsoft.com/office/drawing/2014/main" id="{8FA23003-E38D-4315-A478-5491AB6E2B4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83" name="Vrije vorm: vorm 282">
                <a:extLst>
                  <a:ext uri="{FF2B5EF4-FFF2-40B4-BE49-F238E27FC236}">
                    <a16:creationId xmlns:a16="http://schemas.microsoft.com/office/drawing/2014/main" id="{E8781DA7-6DFA-4C0F-8045-53A9319286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84" name="Rechthoek: afgeronde hoeken 283">
                <a:extLst>
                  <a:ext uri="{FF2B5EF4-FFF2-40B4-BE49-F238E27FC236}">
                    <a16:creationId xmlns:a16="http://schemas.microsoft.com/office/drawing/2014/main" id="{54A2838C-9EF3-42A4-B775-321C4C7F0E0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85" name="Rechte verbindingslijn 284">
                <a:extLst>
                  <a:ext uri="{FF2B5EF4-FFF2-40B4-BE49-F238E27FC236}">
                    <a16:creationId xmlns:a16="http://schemas.microsoft.com/office/drawing/2014/main" id="{CFF9BF3E-F09C-4D4C-B958-A64B16081F7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Rechte verbindingslijn 285">
                <a:extLst>
                  <a:ext uri="{FF2B5EF4-FFF2-40B4-BE49-F238E27FC236}">
                    <a16:creationId xmlns:a16="http://schemas.microsoft.com/office/drawing/2014/main" id="{67564F4F-C6D8-4908-ADB0-0568C29FC55F}"/>
                  </a:ext>
                </a:extLst>
              </p:cNvPr>
              <p:cNvCxnSpPr>
                <a:cxnSpLocks/>
                <a:stCxn id="2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28" name="Ovaal 227">
              <a:extLst>
                <a:ext uri="{FF2B5EF4-FFF2-40B4-BE49-F238E27FC236}">
                  <a16:creationId xmlns:a16="http://schemas.microsoft.com/office/drawing/2014/main" id="{B2535EF9-0071-43A2-8A88-807769961EF8}"/>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9" name="Rechthoek 228">
              <a:extLst>
                <a:ext uri="{FF2B5EF4-FFF2-40B4-BE49-F238E27FC236}">
                  <a16:creationId xmlns:a16="http://schemas.microsoft.com/office/drawing/2014/main" id="{C343A310-6F05-448F-91B9-F70635B60B2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0" name="Groep 229">
              <a:extLst>
                <a:ext uri="{FF2B5EF4-FFF2-40B4-BE49-F238E27FC236}">
                  <a16:creationId xmlns:a16="http://schemas.microsoft.com/office/drawing/2014/main" id="{90C265C7-4146-484E-866E-6F38D2065499}"/>
                </a:ext>
              </a:extLst>
            </p:cNvPr>
            <p:cNvGrpSpPr/>
            <p:nvPr userDrawn="1"/>
          </p:nvGrpSpPr>
          <p:grpSpPr>
            <a:xfrm>
              <a:off x="-3311319" y="2164285"/>
              <a:ext cx="825500" cy="209550"/>
              <a:chOff x="13504624" y="2482850"/>
              <a:chExt cx="825500" cy="209550"/>
            </a:xfrm>
          </p:grpSpPr>
          <p:sp>
            <p:nvSpPr>
              <p:cNvPr id="278" name="Rechthoek 277">
                <a:extLst>
                  <a:ext uri="{FF2B5EF4-FFF2-40B4-BE49-F238E27FC236}">
                    <a16:creationId xmlns:a16="http://schemas.microsoft.com/office/drawing/2014/main" id="{7421373D-3FAD-4860-AACB-69E4C86D008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79" name="Rechte verbindingslijn 278">
                <a:extLst>
                  <a:ext uri="{FF2B5EF4-FFF2-40B4-BE49-F238E27FC236}">
                    <a16:creationId xmlns:a16="http://schemas.microsoft.com/office/drawing/2014/main" id="{EFCC36DD-AA57-425E-861C-B10F7236F36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80" name="Gelijkbenige driehoek 279">
                <a:extLst>
                  <a:ext uri="{FF2B5EF4-FFF2-40B4-BE49-F238E27FC236}">
                    <a16:creationId xmlns:a16="http://schemas.microsoft.com/office/drawing/2014/main" id="{482178CF-D774-441A-957D-E1F00C7B398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231" name="Ovaal 230">
              <a:extLst>
                <a:ext uri="{FF2B5EF4-FFF2-40B4-BE49-F238E27FC236}">
                  <a16:creationId xmlns:a16="http://schemas.microsoft.com/office/drawing/2014/main" id="{E6B34D1A-2958-44FA-938D-3FF39FF5E7A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2" name="Rechthoek 231">
              <a:extLst>
                <a:ext uri="{FF2B5EF4-FFF2-40B4-BE49-F238E27FC236}">
                  <a16:creationId xmlns:a16="http://schemas.microsoft.com/office/drawing/2014/main" id="{8A7E12F7-8A09-4936-AE0D-5C19B43384D0}"/>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233" name="Groep 232">
              <a:extLst>
                <a:ext uri="{FF2B5EF4-FFF2-40B4-BE49-F238E27FC236}">
                  <a16:creationId xmlns:a16="http://schemas.microsoft.com/office/drawing/2014/main" id="{1024625E-DFC8-4988-95FD-787D7006C04D}"/>
                </a:ext>
              </a:extLst>
            </p:cNvPr>
            <p:cNvGrpSpPr/>
            <p:nvPr userDrawn="1"/>
          </p:nvGrpSpPr>
          <p:grpSpPr>
            <a:xfrm>
              <a:off x="-3441613" y="3457758"/>
              <a:ext cx="622283" cy="612920"/>
              <a:chOff x="12617641" y="3403239"/>
              <a:chExt cx="752963" cy="741634"/>
            </a:xfrm>
          </p:grpSpPr>
          <p:grpSp>
            <p:nvGrpSpPr>
              <p:cNvPr id="262" name="Groep 261">
                <a:extLst>
                  <a:ext uri="{FF2B5EF4-FFF2-40B4-BE49-F238E27FC236}">
                    <a16:creationId xmlns:a16="http://schemas.microsoft.com/office/drawing/2014/main" id="{41E7E692-332B-47E5-BDC9-7C6473B6281D}"/>
                  </a:ext>
                </a:extLst>
              </p:cNvPr>
              <p:cNvGrpSpPr/>
              <p:nvPr userDrawn="1"/>
            </p:nvGrpSpPr>
            <p:grpSpPr>
              <a:xfrm>
                <a:off x="12771530" y="3403239"/>
                <a:ext cx="467176" cy="448491"/>
                <a:chOff x="12782157" y="3403239"/>
                <a:chExt cx="467176" cy="448491"/>
              </a:xfrm>
            </p:grpSpPr>
            <p:grpSp>
              <p:nvGrpSpPr>
                <p:cNvPr id="265" name="Groep 264">
                  <a:extLst>
                    <a:ext uri="{FF2B5EF4-FFF2-40B4-BE49-F238E27FC236}">
                      <a16:creationId xmlns:a16="http://schemas.microsoft.com/office/drawing/2014/main" id="{68E75E48-1679-44C1-8219-98BE3C8ECDD5}"/>
                    </a:ext>
                  </a:extLst>
                </p:cNvPr>
                <p:cNvGrpSpPr/>
                <p:nvPr userDrawn="1"/>
              </p:nvGrpSpPr>
              <p:grpSpPr>
                <a:xfrm>
                  <a:off x="12782157" y="3403239"/>
                  <a:ext cx="412976" cy="396132"/>
                  <a:chOff x="13554906" y="3320109"/>
                  <a:chExt cx="443917" cy="425811"/>
                </a:xfrm>
              </p:grpSpPr>
              <p:grpSp>
                <p:nvGrpSpPr>
                  <p:cNvPr id="272" name="Groep 271">
                    <a:extLst>
                      <a:ext uri="{FF2B5EF4-FFF2-40B4-BE49-F238E27FC236}">
                        <a16:creationId xmlns:a16="http://schemas.microsoft.com/office/drawing/2014/main" id="{CCD69469-EE62-4641-ABDB-0C962DC33EB1}"/>
                      </a:ext>
                    </a:extLst>
                  </p:cNvPr>
                  <p:cNvGrpSpPr/>
                  <p:nvPr userDrawn="1"/>
                </p:nvGrpSpPr>
                <p:grpSpPr>
                  <a:xfrm>
                    <a:off x="13554906" y="3320109"/>
                    <a:ext cx="443917" cy="425811"/>
                    <a:chOff x="12909684" y="1276143"/>
                    <a:chExt cx="443917" cy="425811"/>
                  </a:xfrm>
                </p:grpSpPr>
                <p:sp>
                  <p:nvSpPr>
                    <p:cNvPr id="275" name="Rechthoek 274">
                      <a:extLst>
                        <a:ext uri="{FF2B5EF4-FFF2-40B4-BE49-F238E27FC236}">
                          <a16:creationId xmlns:a16="http://schemas.microsoft.com/office/drawing/2014/main" id="{8CFF7739-B4AE-4783-9058-47E4FB826CC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76" name="Rechthoek 275">
                      <a:extLst>
                        <a:ext uri="{FF2B5EF4-FFF2-40B4-BE49-F238E27FC236}">
                          <a16:creationId xmlns:a16="http://schemas.microsoft.com/office/drawing/2014/main" id="{2302F983-87D6-4295-881C-BFAD09DD2C5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77" name="Ovaal 276">
                      <a:extLst>
                        <a:ext uri="{FF2B5EF4-FFF2-40B4-BE49-F238E27FC236}">
                          <a16:creationId xmlns:a16="http://schemas.microsoft.com/office/drawing/2014/main" id="{E168A3EC-DFCA-4E1A-81A3-61E44F91CE6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73" name="Afbeelding 272">
                    <a:extLst>
                      <a:ext uri="{FF2B5EF4-FFF2-40B4-BE49-F238E27FC236}">
                        <a16:creationId xmlns:a16="http://schemas.microsoft.com/office/drawing/2014/main" id="{04691610-E8A3-4DE1-BDF2-C08C601134A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74" name="Afbeelding 273">
                    <a:extLst>
                      <a:ext uri="{FF2B5EF4-FFF2-40B4-BE49-F238E27FC236}">
                        <a16:creationId xmlns:a16="http://schemas.microsoft.com/office/drawing/2014/main" id="{8F3B40D2-CFF6-4332-97C6-398E148CE1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66" name="Groep 265">
                  <a:extLst>
                    <a:ext uri="{FF2B5EF4-FFF2-40B4-BE49-F238E27FC236}">
                      <a16:creationId xmlns:a16="http://schemas.microsoft.com/office/drawing/2014/main" id="{5DBB92F6-5FBA-44D3-BBFA-A62F7470DAE8}"/>
                    </a:ext>
                  </a:extLst>
                </p:cNvPr>
                <p:cNvGrpSpPr/>
                <p:nvPr userDrawn="1"/>
              </p:nvGrpSpPr>
              <p:grpSpPr>
                <a:xfrm>
                  <a:off x="13103513" y="3705268"/>
                  <a:ext cx="145820" cy="146462"/>
                  <a:chOff x="13096169" y="3602278"/>
                  <a:chExt cx="145820" cy="146462"/>
                </a:xfrm>
              </p:grpSpPr>
              <p:sp>
                <p:nvSpPr>
                  <p:cNvPr id="270" name="Rechthoek 269">
                    <a:extLst>
                      <a:ext uri="{FF2B5EF4-FFF2-40B4-BE49-F238E27FC236}">
                        <a16:creationId xmlns:a16="http://schemas.microsoft.com/office/drawing/2014/main" id="{492C2225-63C8-485A-A4D2-400B59192CF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71" name="Rechthoek 270">
                    <a:extLst>
                      <a:ext uri="{FF2B5EF4-FFF2-40B4-BE49-F238E27FC236}">
                        <a16:creationId xmlns:a16="http://schemas.microsoft.com/office/drawing/2014/main" id="{2E2A05B1-F30D-494B-A9F4-E0F581509D3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67" name="Groep 266">
                  <a:extLst>
                    <a:ext uri="{FF2B5EF4-FFF2-40B4-BE49-F238E27FC236}">
                      <a16:creationId xmlns:a16="http://schemas.microsoft.com/office/drawing/2014/main" id="{61D4B5C6-188A-4ED8-B019-B3FC40CA609F}"/>
                    </a:ext>
                  </a:extLst>
                </p:cNvPr>
                <p:cNvGrpSpPr/>
                <p:nvPr userDrawn="1"/>
              </p:nvGrpSpPr>
              <p:grpSpPr>
                <a:xfrm rot="10800000">
                  <a:off x="13061402" y="3665637"/>
                  <a:ext cx="145820" cy="146462"/>
                  <a:chOff x="13096169" y="3602278"/>
                  <a:chExt cx="145820" cy="146462"/>
                </a:xfrm>
              </p:grpSpPr>
              <p:sp>
                <p:nvSpPr>
                  <p:cNvPr id="268" name="Rechthoek 267">
                    <a:extLst>
                      <a:ext uri="{FF2B5EF4-FFF2-40B4-BE49-F238E27FC236}">
                        <a16:creationId xmlns:a16="http://schemas.microsoft.com/office/drawing/2014/main" id="{FADD7614-BB90-4F65-B3EF-D489A96BFF8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9" name="Rechthoek 268">
                    <a:extLst>
                      <a:ext uri="{FF2B5EF4-FFF2-40B4-BE49-F238E27FC236}">
                        <a16:creationId xmlns:a16="http://schemas.microsoft.com/office/drawing/2014/main" id="{1D5494C5-6202-42C0-9DDC-458BED620BE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63" name="Rechthoek 262">
                <a:extLst>
                  <a:ext uri="{FF2B5EF4-FFF2-40B4-BE49-F238E27FC236}">
                    <a16:creationId xmlns:a16="http://schemas.microsoft.com/office/drawing/2014/main" id="{EF22BDB2-6D33-42C5-8C63-4C16D2F766F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64" name="Gelijkbenige driehoek 263">
                <a:extLst>
                  <a:ext uri="{FF2B5EF4-FFF2-40B4-BE49-F238E27FC236}">
                    <a16:creationId xmlns:a16="http://schemas.microsoft.com/office/drawing/2014/main" id="{0A48F71F-BE76-4A81-8E54-172240D46A5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234" name="Ovaal 233">
              <a:extLst>
                <a:ext uri="{FF2B5EF4-FFF2-40B4-BE49-F238E27FC236}">
                  <a16:creationId xmlns:a16="http://schemas.microsoft.com/office/drawing/2014/main" id="{FCD43849-5316-41BF-9C04-A73D7CA49276}"/>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5" name="Rechthoek 234">
              <a:extLst>
                <a:ext uri="{FF2B5EF4-FFF2-40B4-BE49-F238E27FC236}">
                  <a16:creationId xmlns:a16="http://schemas.microsoft.com/office/drawing/2014/main" id="{2947A97F-19C6-4A27-9B5A-018D353C5D6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6" name="Groep 235">
              <a:extLst>
                <a:ext uri="{FF2B5EF4-FFF2-40B4-BE49-F238E27FC236}">
                  <a16:creationId xmlns:a16="http://schemas.microsoft.com/office/drawing/2014/main" id="{31D53AF9-395F-4F51-884C-D96784618F72}"/>
                </a:ext>
              </a:extLst>
            </p:cNvPr>
            <p:cNvGrpSpPr/>
            <p:nvPr userDrawn="1"/>
          </p:nvGrpSpPr>
          <p:grpSpPr>
            <a:xfrm>
              <a:off x="-3314821" y="5023930"/>
              <a:ext cx="1108877" cy="563933"/>
              <a:chOff x="-3314821" y="3885197"/>
              <a:chExt cx="1108877" cy="563933"/>
            </a:xfrm>
          </p:grpSpPr>
          <p:sp>
            <p:nvSpPr>
              <p:cNvPr id="247" name="Rechthoek 246">
                <a:extLst>
                  <a:ext uri="{FF2B5EF4-FFF2-40B4-BE49-F238E27FC236}">
                    <a16:creationId xmlns:a16="http://schemas.microsoft.com/office/drawing/2014/main" id="{AAA89966-D9F8-4630-B291-DED237BA6DE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48" name="Rechthoek 247">
                <a:extLst>
                  <a:ext uri="{FF2B5EF4-FFF2-40B4-BE49-F238E27FC236}">
                    <a16:creationId xmlns:a16="http://schemas.microsoft.com/office/drawing/2014/main" id="{72244B66-502C-414A-B783-3D085DF8E978}"/>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49" name="Tekstvak 248">
                <a:extLst>
                  <a:ext uri="{FF2B5EF4-FFF2-40B4-BE49-F238E27FC236}">
                    <a16:creationId xmlns:a16="http://schemas.microsoft.com/office/drawing/2014/main" id="{057BE883-1660-4D82-9B10-FF20DDDA0BBC}"/>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250" name="Tekstvak 249">
                <a:extLst>
                  <a:ext uri="{FF2B5EF4-FFF2-40B4-BE49-F238E27FC236}">
                    <a16:creationId xmlns:a16="http://schemas.microsoft.com/office/drawing/2014/main" id="{6AB5C65D-64D8-4977-929A-4B9186997123}"/>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251" name="Vrije vorm: vorm 250">
                <a:extLst>
                  <a:ext uri="{FF2B5EF4-FFF2-40B4-BE49-F238E27FC236}">
                    <a16:creationId xmlns:a16="http://schemas.microsoft.com/office/drawing/2014/main" id="{2AE1F70E-D157-47E7-9D0F-C623BBA8B8F2}"/>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87033BDC-B7F3-460A-9519-BCDFAC6D8359}"/>
                  </a:ext>
                </a:extLst>
              </p:cNvPr>
              <p:cNvGrpSpPr/>
              <p:nvPr userDrawn="1"/>
            </p:nvGrpSpPr>
            <p:grpSpPr>
              <a:xfrm>
                <a:off x="-3254609" y="3946178"/>
                <a:ext cx="184194" cy="143334"/>
                <a:chOff x="6218544" y="2402421"/>
                <a:chExt cx="144156" cy="112178"/>
              </a:xfrm>
            </p:grpSpPr>
            <p:sp>
              <p:nvSpPr>
                <p:cNvPr id="258" name="Rechthoek 257">
                  <a:extLst>
                    <a:ext uri="{FF2B5EF4-FFF2-40B4-BE49-F238E27FC236}">
                      <a16:creationId xmlns:a16="http://schemas.microsoft.com/office/drawing/2014/main" id="{DE380E85-A855-4D18-BFF5-E038963E405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9" name="Rechthoek 47">
                  <a:extLst>
                    <a:ext uri="{FF2B5EF4-FFF2-40B4-BE49-F238E27FC236}">
                      <a16:creationId xmlns:a16="http://schemas.microsoft.com/office/drawing/2014/main" id="{1E899BEB-1448-4408-B565-810575EE3AD8}"/>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0" name="Rechthoek 47">
                  <a:extLst>
                    <a:ext uri="{FF2B5EF4-FFF2-40B4-BE49-F238E27FC236}">
                      <a16:creationId xmlns:a16="http://schemas.microsoft.com/office/drawing/2014/main" id="{9BE40999-8D98-4EDD-BCCD-6FC6B6C5385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1" name="Koorde 260">
                  <a:extLst>
                    <a:ext uri="{FF2B5EF4-FFF2-40B4-BE49-F238E27FC236}">
                      <a16:creationId xmlns:a16="http://schemas.microsoft.com/office/drawing/2014/main" id="{4158ACFD-7BFC-41CE-AB8D-04CD363A396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E43EAB6A-E636-404B-908B-4F4E05E133C3}"/>
                  </a:ext>
                </a:extLst>
              </p:cNvPr>
              <p:cNvGrpSpPr/>
              <p:nvPr userDrawn="1"/>
            </p:nvGrpSpPr>
            <p:grpSpPr>
              <a:xfrm>
                <a:off x="-3254609" y="4199853"/>
                <a:ext cx="184194" cy="124747"/>
                <a:chOff x="6218544" y="2636044"/>
                <a:chExt cx="144156" cy="97631"/>
              </a:xfrm>
            </p:grpSpPr>
            <p:sp>
              <p:nvSpPr>
                <p:cNvPr id="254" name="Rechthoek 253">
                  <a:extLst>
                    <a:ext uri="{FF2B5EF4-FFF2-40B4-BE49-F238E27FC236}">
                      <a16:creationId xmlns:a16="http://schemas.microsoft.com/office/drawing/2014/main" id="{00B39732-ACE5-4FE7-A86E-74341E705CF1}"/>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5" name="Rechthoek 254">
                  <a:extLst>
                    <a:ext uri="{FF2B5EF4-FFF2-40B4-BE49-F238E27FC236}">
                      <a16:creationId xmlns:a16="http://schemas.microsoft.com/office/drawing/2014/main" id="{85726F31-B6E7-4E04-BCC0-F49D73FA28C8}"/>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6" name="Ovaal 255">
                  <a:extLst>
                    <a:ext uri="{FF2B5EF4-FFF2-40B4-BE49-F238E27FC236}">
                      <a16:creationId xmlns:a16="http://schemas.microsoft.com/office/drawing/2014/main" id="{D32571C1-148B-4557-931A-977E6F95915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7" name="Rechthoek 47">
                  <a:extLst>
                    <a:ext uri="{FF2B5EF4-FFF2-40B4-BE49-F238E27FC236}">
                      <a16:creationId xmlns:a16="http://schemas.microsoft.com/office/drawing/2014/main" id="{D2A646A8-B927-4E82-878F-AD95451BC509}"/>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37" name="Rechthoek 236">
              <a:extLst>
                <a:ext uri="{FF2B5EF4-FFF2-40B4-BE49-F238E27FC236}">
                  <a16:creationId xmlns:a16="http://schemas.microsoft.com/office/drawing/2014/main" id="{F1A9DF33-649B-4486-80FF-379913F0A067}"/>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38" name="ICOON_info">
              <a:extLst>
                <a:ext uri="{FF2B5EF4-FFF2-40B4-BE49-F238E27FC236}">
                  <a16:creationId xmlns:a16="http://schemas.microsoft.com/office/drawing/2014/main" id="{1420D446-4ABC-4FAC-971A-8BAB25A0E15E}"/>
                </a:ext>
              </a:extLst>
            </p:cNvPr>
            <p:cNvGrpSpPr/>
            <p:nvPr userDrawn="1"/>
          </p:nvGrpSpPr>
          <p:grpSpPr>
            <a:xfrm>
              <a:off x="-376736" y="5595616"/>
              <a:ext cx="283685" cy="283685"/>
              <a:chOff x="-510741" y="5913713"/>
              <a:chExt cx="267555" cy="267555"/>
            </a:xfrm>
          </p:grpSpPr>
          <p:sp>
            <p:nvSpPr>
              <p:cNvPr id="245" name="Ovaal 244">
                <a:extLst>
                  <a:ext uri="{FF2B5EF4-FFF2-40B4-BE49-F238E27FC236}">
                    <a16:creationId xmlns:a16="http://schemas.microsoft.com/office/drawing/2014/main" id="{7804D874-937D-4279-AB55-70EFE3CC27B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246" name="Graphic 163" descr="Informatie">
                <a:extLst>
                  <a:ext uri="{FF2B5EF4-FFF2-40B4-BE49-F238E27FC236}">
                    <a16:creationId xmlns:a16="http://schemas.microsoft.com/office/drawing/2014/main" id="{390BDBD7-0025-4B8B-9C02-4EEE3564355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39" name="Groep 238">
              <a:extLst>
                <a:ext uri="{FF2B5EF4-FFF2-40B4-BE49-F238E27FC236}">
                  <a16:creationId xmlns:a16="http://schemas.microsoft.com/office/drawing/2014/main" id="{993C8CF8-5204-4943-9FEA-5BB6F31C3B0F}"/>
                </a:ext>
              </a:extLst>
            </p:cNvPr>
            <p:cNvGrpSpPr/>
            <p:nvPr userDrawn="1"/>
          </p:nvGrpSpPr>
          <p:grpSpPr>
            <a:xfrm>
              <a:off x="-938434" y="5904042"/>
              <a:ext cx="627798" cy="576693"/>
              <a:chOff x="-938434" y="4570310"/>
              <a:chExt cx="627798" cy="576693"/>
            </a:xfrm>
          </p:grpSpPr>
          <p:grpSp>
            <p:nvGrpSpPr>
              <p:cNvPr id="240" name="Inspireren">
                <a:extLst>
                  <a:ext uri="{FF2B5EF4-FFF2-40B4-BE49-F238E27FC236}">
                    <a16:creationId xmlns:a16="http://schemas.microsoft.com/office/drawing/2014/main" id="{36E79C1C-3A64-4023-8CA0-9C342AF028E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42" name="Freeform 12">
                  <a:extLst>
                    <a:ext uri="{FF2B5EF4-FFF2-40B4-BE49-F238E27FC236}">
                      <a16:creationId xmlns:a16="http://schemas.microsoft.com/office/drawing/2014/main" id="{233C9B5B-30A9-435E-A9BC-44C0E09B6DBF}"/>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43" name="Freeform 13">
                  <a:extLst>
                    <a:ext uri="{FF2B5EF4-FFF2-40B4-BE49-F238E27FC236}">
                      <a16:creationId xmlns:a16="http://schemas.microsoft.com/office/drawing/2014/main" id="{924B3ACA-A9DF-4137-8201-80404C754A1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44" name="Freeform 14">
                  <a:extLst>
                    <a:ext uri="{FF2B5EF4-FFF2-40B4-BE49-F238E27FC236}">
                      <a16:creationId xmlns:a16="http://schemas.microsoft.com/office/drawing/2014/main" id="{462C1541-CAAB-4AC2-AACE-6D8B14FD41B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41" name="Tekstvak 240">
                <a:extLst>
                  <a:ext uri="{FF2B5EF4-FFF2-40B4-BE49-F238E27FC236}">
                    <a16:creationId xmlns:a16="http://schemas.microsoft.com/office/drawing/2014/main" id="{0E0CCB79-992E-4FED-A25F-5BF95185DE2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7" name="Tijdelijke aanduiding voor dianummer 6">
            <a:extLst>
              <a:ext uri="{FF2B5EF4-FFF2-40B4-BE49-F238E27FC236}">
                <a16:creationId xmlns:a16="http://schemas.microsoft.com/office/drawing/2014/main" id="{4CCAD2A3-ED97-5697-731C-9DD723A1F8F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Tree>
    <p:extLst>
      <p:ext uri="{BB962C8B-B14F-4D97-AF65-F5344CB8AC3E}">
        <p14:creationId xmlns:p14="http://schemas.microsoft.com/office/powerpoint/2010/main" val="75345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ppt_x"/>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ppt_x"/>
                                          </p:val>
                                        </p:tav>
                                        <p:tav tm="100000">
                                          <p:val>
                                            <p:strVal val="#ppt_x"/>
                                          </p:val>
                                        </p:tav>
                                      </p:tavLst>
                                    </p:anim>
                                    <p:anim calcmode="lin" valueType="num">
                                      <p:cBhvr additive="base">
                                        <p:cTn id="24" dur="75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1+#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1+#ppt_w/2"/>
                                          </p:val>
                                        </p:tav>
                                        <p:tav tm="100000">
                                          <p:val>
                                            <p:strVal val="#ppt_x"/>
                                          </p:val>
                                        </p:tav>
                                      </p:tavLst>
                                    </p:anim>
                                    <p:anim calcmode="lin" valueType="num">
                                      <p:cBhvr additive="base">
                                        <p:cTn id="32"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tmplLst>
          <p:tmpl>
            <p:tnLst>
              <p:par>
                <p:cTn presetID="2" presetClass="entr" presetSubtype="4"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8" grpId="0" animBg="1">
        <p:tmplLst>
          <p:tmpl>
            <p:tnLst>
              <p:par>
                <p:cTn presetID="2" presetClass="entr" presetSubtype="2"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4"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5" grpId="0"/>
    </p:bld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960005" y="1248000"/>
            <a:ext cx="8831999" cy="504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So you want to be an IT Architect? - HBO-ICT JOB &amp; STUDENT EVENT 2023</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417893509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D75A2-C6C9-479A-A3AA-E2A04991F1B9}"/>
              </a:ext>
            </a:extLst>
          </p:cNvPr>
          <p:cNvSpPr>
            <a:spLocks noGrp="1"/>
          </p:cNvSpPr>
          <p:nvPr>
            <p:ph type="dt" sz="half" idx="10"/>
          </p:nvPr>
        </p:nvSpPr>
        <p:spPr/>
        <p:txBody>
          <a:bodyPr/>
          <a:lstStyle/>
          <a:p>
            <a:endParaRPr lang="en-NL"/>
          </a:p>
        </p:txBody>
      </p:sp>
      <p:sp>
        <p:nvSpPr>
          <p:cNvPr id="3" name="Footer Placeholder 2">
            <a:extLst>
              <a:ext uri="{FF2B5EF4-FFF2-40B4-BE49-F238E27FC236}">
                <a16:creationId xmlns:a16="http://schemas.microsoft.com/office/drawing/2014/main" id="{D9A86DA8-ACF6-4155-B8EB-60FBE790BC4B}"/>
              </a:ext>
            </a:extLst>
          </p:cNvPr>
          <p:cNvSpPr>
            <a:spLocks noGrp="1"/>
          </p:cNvSpPr>
          <p:nvPr>
            <p:ph type="ftr" sz="quarter" idx="11"/>
          </p:nvPr>
        </p:nvSpPr>
        <p:spPr/>
        <p:txBody>
          <a:bodyPr/>
          <a:lstStyle/>
          <a:p>
            <a:r>
              <a:rPr lang="en-US"/>
              <a:t>How and Why participate in an Open Source Project</a:t>
            </a:r>
            <a:endParaRPr lang="en-NL"/>
          </a:p>
        </p:txBody>
      </p:sp>
      <p:sp>
        <p:nvSpPr>
          <p:cNvPr id="4" name="Slide Number Placeholder 3">
            <a:extLst>
              <a:ext uri="{FF2B5EF4-FFF2-40B4-BE49-F238E27FC236}">
                <a16:creationId xmlns:a16="http://schemas.microsoft.com/office/drawing/2014/main" id="{396E44C1-039F-4C6F-9176-C3BFB653CFBC}"/>
              </a:ext>
            </a:extLst>
          </p:cNvPr>
          <p:cNvSpPr>
            <a:spLocks noGrp="1"/>
          </p:cNvSpPr>
          <p:nvPr>
            <p:ph type="sldNum" sz="quarter" idx="12"/>
          </p:nvPr>
        </p:nvSpPr>
        <p:spPr/>
        <p:txBody>
          <a:bodyPr/>
          <a:lstStyle/>
          <a:p>
            <a:fld id="{A0A210C2-EBF9-455F-B37E-B1E49D4194C5}" type="slidenum">
              <a:rPr lang="en-NL" smtClean="0"/>
              <a:t>‹#›</a:t>
            </a:fld>
            <a:endParaRPr lang="en-NL"/>
          </a:p>
        </p:txBody>
      </p:sp>
    </p:spTree>
    <p:extLst>
      <p:ext uri="{BB962C8B-B14F-4D97-AF65-F5344CB8AC3E}">
        <p14:creationId xmlns:p14="http://schemas.microsoft.com/office/powerpoint/2010/main" val="86189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sp>
        <p:nvSpPr>
          <p:cNvPr id="6" name="Tijdelijke aanduiding voor tekst 8">
            <a:extLst>
              <a:ext uri="{FF2B5EF4-FFF2-40B4-BE49-F238E27FC236}">
                <a16:creationId xmlns:a16="http://schemas.microsoft.com/office/drawing/2014/main" id="{4E507B29-D281-40F1-A879-AD5367957CDA}"/>
              </a:ext>
            </a:extLst>
          </p:cNvPr>
          <p:cNvSpPr>
            <a:spLocks noGrp="1"/>
          </p:cNvSpPr>
          <p:nvPr>
            <p:ph type="body" sz="quarter" idx="13" hasCustomPrompt="1"/>
          </p:nvPr>
        </p:nvSpPr>
        <p:spPr>
          <a:xfrm>
            <a:off x="959998" y="1483785"/>
            <a:ext cx="10273152" cy="4728632"/>
          </a:xfrm>
        </p:spPr>
        <p:txBody>
          <a:body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8" name="INSTRUCTION">
            <a:extLst>
              <a:ext uri="{FF2B5EF4-FFF2-40B4-BE49-F238E27FC236}">
                <a16:creationId xmlns:a16="http://schemas.microsoft.com/office/drawing/2014/main" id="{4BEE472A-EB78-431D-94C5-69A94283D08D}"/>
              </a:ext>
            </a:extLst>
          </p:cNvPr>
          <p:cNvGrpSpPr/>
          <p:nvPr userDrawn="1"/>
        </p:nvGrpSpPr>
        <p:grpSpPr>
          <a:xfrm>
            <a:off x="-3786437" y="0"/>
            <a:ext cx="3693386" cy="5359349"/>
            <a:chOff x="-3786437" y="0"/>
            <a:chExt cx="3693386" cy="5359349"/>
          </a:xfrm>
        </p:grpSpPr>
        <p:sp>
          <p:nvSpPr>
            <p:cNvPr id="9" name="Rechthoek 8">
              <a:extLst>
                <a:ext uri="{FF2B5EF4-FFF2-40B4-BE49-F238E27FC236}">
                  <a16:creationId xmlns:a16="http://schemas.microsoft.com/office/drawing/2014/main" id="{5CA06ABD-3709-4038-9CC9-E3F42E05BFB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Ovaal 9">
              <a:extLst>
                <a:ext uri="{FF2B5EF4-FFF2-40B4-BE49-F238E27FC236}">
                  <a16:creationId xmlns:a16="http://schemas.microsoft.com/office/drawing/2014/main" id="{3DCEB1AA-2BBD-4C15-B9FA-73C85508983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5ED89F58-B7CC-4DBE-BA11-90C2EC4070E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Bullet</a:t>
              </a:r>
            </a:p>
          </p:txBody>
        </p:sp>
        <p:sp>
          <p:nvSpPr>
            <p:cNvPr id="13" name="Ovaal 12">
              <a:extLst>
                <a:ext uri="{FF2B5EF4-FFF2-40B4-BE49-F238E27FC236}">
                  <a16:creationId xmlns:a16="http://schemas.microsoft.com/office/drawing/2014/main" id="{C7B2CDDB-4267-4155-868F-7E46051C70D1}"/>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42C3AD8F-1022-40B2-A534-069FB34AFC0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5C3CFB12-500E-455D-8E22-CF3D8B8FFDD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Sub-bullet </a:t>
              </a:r>
            </a:p>
          </p:txBody>
        </p:sp>
        <p:sp>
          <p:nvSpPr>
            <p:cNvPr id="16" name="Ovaal 15">
              <a:extLst>
                <a:ext uri="{FF2B5EF4-FFF2-40B4-BE49-F238E27FC236}">
                  <a16:creationId xmlns:a16="http://schemas.microsoft.com/office/drawing/2014/main" id="{7591969F-70BE-4C7E-98DF-7993FB96728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9DBCEEF2-DE25-4119-8731-29B3D8A5CAC3}"/>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Default text</a:t>
              </a:r>
            </a:p>
          </p:txBody>
        </p:sp>
        <p:sp>
          <p:nvSpPr>
            <p:cNvPr id="18" name="Ovaal 17">
              <a:extLst>
                <a:ext uri="{FF2B5EF4-FFF2-40B4-BE49-F238E27FC236}">
                  <a16:creationId xmlns:a16="http://schemas.microsoft.com/office/drawing/2014/main" id="{FDD78022-1D9E-47AE-92AB-67B7A392782D}"/>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9" name="Rechthoek 18">
              <a:extLst>
                <a:ext uri="{FF2B5EF4-FFF2-40B4-BE49-F238E27FC236}">
                  <a16:creationId xmlns:a16="http://schemas.microsoft.com/office/drawing/2014/main" id="{3B75A9AB-7E05-48EC-B58B-BCFA17A36E3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0" i="0" u="none" strike="noStrike" kern="0" cap="all" spc="0" normalizeH="0" baseline="0" noProof="0" dirty="0">
                  <a:ln>
                    <a:noFill/>
                  </a:ln>
                  <a:solidFill>
                    <a:schemeClr val="tx1"/>
                  </a:solidFill>
                  <a:effectLst/>
                  <a:uLnTx/>
                  <a:uFillTx/>
                  <a:latin typeface="+mn-lt"/>
                  <a:cs typeface="Calibri" panose="020F0502020204030204" pitchFamily="34" charset="0"/>
                </a:rPr>
                <a:t>Heading</a:t>
              </a:r>
            </a:p>
          </p:txBody>
        </p:sp>
        <p:sp>
          <p:nvSpPr>
            <p:cNvPr id="20" name="Ovaal 19">
              <a:extLst>
                <a:ext uri="{FF2B5EF4-FFF2-40B4-BE49-F238E27FC236}">
                  <a16:creationId xmlns:a16="http://schemas.microsoft.com/office/drawing/2014/main" id="{698ABB5B-9C1D-4ECA-8059-E58EDDD8BA90}"/>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1" name="Rechthoek 20">
              <a:extLst>
                <a:ext uri="{FF2B5EF4-FFF2-40B4-BE49-F238E27FC236}">
                  <a16:creationId xmlns:a16="http://schemas.microsoft.com/office/drawing/2014/main" id="{293E8DC8-A767-4AD7-AC84-839BF9C09648}"/>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2400" b="0" i="0" u="none" strike="noStrike" kern="0" cap="all" spc="0" normalizeH="0" baseline="0" noProof="0" dirty="0">
                  <a:ln>
                    <a:noFill/>
                  </a:ln>
                  <a:solidFill>
                    <a:srgbClr val="000000"/>
                  </a:solidFill>
                  <a:effectLst/>
                  <a:uLnTx/>
                  <a:uFillTx/>
                  <a:latin typeface="+mj-lt"/>
                  <a:cs typeface="Calibri" panose="020F0502020204030204" pitchFamily="34" charset="0"/>
                </a:rPr>
                <a:t>title</a:t>
              </a:r>
            </a:p>
          </p:txBody>
        </p:sp>
        <p:sp>
          <p:nvSpPr>
            <p:cNvPr id="22" name="Ovaal 21">
              <a:extLst>
                <a:ext uri="{FF2B5EF4-FFF2-40B4-BE49-F238E27FC236}">
                  <a16:creationId xmlns:a16="http://schemas.microsoft.com/office/drawing/2014/main" id="{40671894-D9C7-4175-8AAF-6EC54CBD33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 name="Rechthoek 22">
              <a:extLst>
                <a:ext uri="{FF2B5EF4-FFF2-40B4-BE49-F238E27FC236}">
                  <a16:creationId xmlns:a16="http://schemas.microsoft.com/office/drawing/2014/main" id="{28502CCA-4046-4D6B-B248-152C8B6EF4F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179388" marR="0" lvl="0" indent="-179388" defTabSz="914400" eaLnBrk="1" fontAlgn="auto" latinLnBrk="0" hangingPunct="1">
                <a:lnSpc>
                  <a:spcPct val="100000"/>
                </a:lnSpc>
                <a:spcBef>
                  <a:spcPts val="600"/>
                </a:spcBef>
                <a:spcAft>
                  <a:spcPts val="600"/>
                </a:spcAft>
                <a:buClr>
                  <a:schemeClr val="accent5"/>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 bullet</a:t>
              </a:r>
            </a:p>
          </p:txBody>
        </p:sp>
        <p:sp>
          <p:nvSpPr>
            <p:cNvPr id="24" name="Ovaal 23">
              <a:extLst>
                <a:ext uri="{FF2B5EF4-FFF2-40B4-BE49-F238E27FC236}">
                  <a16:creationId xmlns:a16="http://schemas.microsoft.com/office/drawing/2014/main" id="{259B4F1C-FDDD-431D-8551-4467B376AC6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5" name="Rechthoek 24">
              <a:extLst>
                <a:ext uri="{FF2B5EF4-FFF2-40B4-BE49-F238E27FC236}">
                  <a16:creationId xmlns:a16="http://schemas.microsoft.com/office/drawing/2014/main" id="{1401B4FD-6680-4358-AD24-DAFE62C1CA4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179388" marR="0" lvl="0" indent="-179388"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6" name="Ovaal 25">
              <a:extLst>
                <a:ext uri="{FF2B5EF4-FFF2-40B4-BE49-F238E27FC236}">
                  <a16:creationId xmlns:a16="http://schemas.microsoft.com/office/drawing/2014/main" id="{9B86E632-D2CF-499A-9E75-A44507E7A44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7" name="Rechthoek 26">
              <a:extLst>
                <a:ext uri="{FF2B5EF4-FFF2-40B4-BE49-F238E27FC236}">
                  <a16:creationId xmlns:a16="http://schemas.microsoft.com/office/drawing/2014/main" id="{E3F7A58B-9B13-494B-9745-F29F93FC054C}"/>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rgbClr val="000000"/>
                  </a:solidFill>
                  <a:effectLst/>
                  <a:uLnTx/>
                  <a:uFillTx/>
                  <a:latin typeface="+mn-lt"/>
                  <a:cs typeface="Calibri" panose="020F0502020204030204" pitchFamily="34" charset="0"/>
                </a:rPr>
                <a:t>Source</a:t>
              </a:r>
            </a:p>
          </p:txBody>
        </p:sp>
        <p:sp>
          <p:nvSpPr>
            <p:cNvPr id="28" name="Ovaal 27">
              <a:extLst>
                <a:ext uri="{FF2B5EF4-FFF2-40B4-BE49-F238E27FC236}">
                  <a16:creationId xmlns:a16="http://schemas.microsoft.com/office/drawing/2014/main" id="{2C157A4C-F70D-4141-A4A2-5CAFEEBEBFE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9" name="Rechthoek 28">
              <a:extLst>
                <a:ext uri="{FF2B5EF4-FFF2-40B4-BE49-F238E27FC236}">
                  <a16:creationId xmlns:a16="http://schemas.microsoft.com/office/drawing/2014/main" id="{35D61CD6-3287-4882-86F3-C7BD16697E6E}"/>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none" spc="0" normalizeH="0" baseline="0" noProof="0" dirty="0">
                  <a:ln>
                    <a:noFill/>
                  </a:ln>
                  <a:solidFill>
                    <a:srgbClr val="000000"/>
                  </a:solidFill>
                  <a:effectLst/>
                  <a:uLnTx/>
                  <a:uFillTx/>
                  <a:latin typeface="+mn-lt"/>
                  <a:cs typeface="Calibri" panose="020F0502020204030204" pitchFamily="34" charset="0"/>
                </a:rPr>
                <a:t>Subheading</a:t>
              </a:r>
            </a:p>
          </p:txBody>
        </p:sp>
        <p:sp>
          <p:nvSpPr>
            <p:cNvPr id="30" name="Rechthoek 29">
              <a:extLst>
                <a:ext uri="{FF2B5EF4-FFF2-40B4-BE49-F238E27FC236}">
                  <a16:creationId xmlns:a16="http://schemas.microsoft.com/office/drawing/2014/main" id="{6FA0B625-FC4D-410D-BDD1-D90A92C74FB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1" name="ICOON_info">
              <a:extLst>
                <a:ext uri="{FF2B5EF4-FFF2-40B4-BE49-F238E27FC236}">
                  <a16:creationId xmlns:a16="http://schemas.microsoft.com/office/drawing/2014/main" id="{9BB3455F-3FD9-42F4-8E53-0DE13DC7FF1E}"/>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9FC9124A-0F9E-4BA7-BB4C-AFBABE405DD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9C2F8206-4EB3-4D5C-83AE-4CAB0FA42C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2" name="VOORBEELD">
              <a:extLst>
                <a:ext uri="{FF2B5EF4-FFF2-40B4-BE49-F238E27FC236}">
                  <a16:creationId xmlns:a16="http://schemas.microsoft.com/office/drawing/2014/main" id="{E905BFDD-C0DA-450B-9642-DE127FC43AA5}"/>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D3B56092-057F-4193-A63E-6D337E0F278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C1808887-BE61-4D1E-9D2F-E1576BC5872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A7474A5-B4FA-473D-A4FA-489AE9E96BB8}"/>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C9FCFABC-F473-410B-833E-16C362864011}"/>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9918FC1F-87A9-474A-94CB-B52041923A2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C0BA5A55-068C-4438-AC9A-EFA018C20A4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4F61A96C-26CD-4198-906F-CD7F40A1C18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061CCD7-A27E-4638-8BED-285FB560072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C8362D1F-9AE4-4D8E-ACBD-F33B75E6448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086574C-70E3-4BD0-AD8E-4ACD3C09BB7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84814E4C-CED6-452F-9ADD-2ACB924D85C1}"/>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D3EA2278-D2FB-4E08-8F90-C8F9F64FE563}"/>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CFE2EFCF-ED4D-4F6F-B855-59D2864A18F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16A174D4-36D3-4768-83E1-4A833518ACD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71616FE-5F8B-42B9-A1BF-6D5620C2584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0586318A-2C66-4310-8165-51EAAB3891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A90557-7845-41A6-BADB-23BEF1EB074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BC2C8DD-2D85-452C-87E8-E6A80B91D1D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71629A45-FF6B-4221-A25E-5FC2550B04F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CBC71A73-484E-4E57-8001-09BD3BEF0E6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1A765801-A88C-403F-A6FE-BF264756AF7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3DFF9F75-6FD1-4B1D-916B-9197365D2E2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EE3403B2-5F17-4BE8-AD82-B8F518934B8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CF2D02E6-F5EB-4003-8459-A2EE9FE3B05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6D950887-FC4B-42A4-B2A1-E9852E4648DB}"/>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9A2B3731-A568-4604-99BC-914ADF1883C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6D1A5A6B-BB45-4318-B747-240594FDA1B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E8DEB11-C965-4101-8C51-546BD3EA03C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C33D85E3-8D7E-423B-AF7C-E467C4C2E1B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C2103A0C-BA36-461C-97F7-538C8A3C939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EFF9EB1C-59F7-4F60-9727-5D1A089EE10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FE7800E9-B00F-4D68-9977-959DF733B12D}"/>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FE6FB3D5-4E87-4A33-AC74-E5E73DF02BD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F499494F-8B63-4166-824B-CC7F3C16D94F}"/>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BA904563-EEAD-4B11-8D6E-68F49EFF5E7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D41109C4-8E01-483D-8135-559878A57C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2A1B1658-9AA8-43BA-8462-0DBBA12956F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B4448648-2C7D-4735-9D83-C3596B13074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02FBDE4-984A-4497-8C09-05163E48C9D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10FB5F53-D75F-4289-8617-5156D53E0C7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3" name="Groep 32">
              <a:extLst>
                <a:ext uri="{FF2B5EF4-FFF2-40B4-BE49-F238E27FC236}">
                  <a16:creationId xmlns:a16="http://schemas.microsoft.com/office/drawing/2014/main" id="{233FC05F-A653-4107-A362-A3463EF66DB5}"/>
                </a:ext>
              </a:extLst>
            </p:cNvPr>
            <p:cNvGrpSpPr/>
            <p:nvPr userDrawn="1"/>
          </p:nvGrpSpPr>
          <p:grpSpPr>
            <a:xfrm>
              <a:off x="-938434" y="4663037"/>
              <a:ext cx="627798" cy="576693"/>
              <a:chOff x="-1753862" y="6112775"/>
              <a:chExt cx="759635" cy="697798"/>
            </a:xfrm>
          </p:grpSpPr>
          <p:grpSp>
            <p:nvGrpSpPr>
              <p:cNvPr id="34" name="Inspireren">
                <a:extLst>
                  <a:ext uri="{FF2B5EF4-FFF2-40B4-BE49-F238E27FC236}">
                    <a16:creationId xmlns:a16="http://schemas.microsoft.com/office/drawing/2014/main" id="{FEC5542D-2128-4576-9117-813676C05B40}"/>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6" name="Freeform 12">
                  <a:extLst>
                    <a:ext uri="{FF2B5EF4-FFF2-40B4-BE49-F238E27FC236}">
                      <a16:creationId xmlns:a16="http://schemas.microsoft.com/office/drawing/2014/main" id="{12052C75-1EFE-4A4D-BC1E-450F47C1C68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7" name="Freeform 13">
                  <a:extLst>
                    <a:ext uri="{FF2B5EF4-FFF2-40B4-BE49-F238E27FC236}">
                      <a16:creationId xmlns:a16="http://schemas.microsoft.com/office/drawing/2014/main" id="{24439C6E-2DBE-464E-9F26-5E016D0F3BC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8" name="Freeform 14">
                  <a:extLst>
                    <a:ext uri="{FF2B5EF4-FFF2-40B4-BE49-F238E27FC236}">
                      <a16:creationId xmlns:a16="http://schemas.microsoft.com/office/drawing/2014/main" id="{EF6F43D0-CC86-498B-AF6F-F9C9A7BAE70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5" name="Tekstvak 34">
                <a:extLst>
                  <a:ext uri="{FF2B5EF4-FFF2-40B4-BE49-F238E27FC236}">
                    <a16:creationId xmlns:a16="http://schemas.microsoft.com/office/drawing/2014/main" id="{BD44F05B-0371-4ED0-8B85-8DA3748BE863}"/>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45" name="INSTRUCTION">
            <a:extLst>
              <a:ext uri="{FF2B5EF4-FFF2-40B4-BE49-F238E27FC236}">
                <a16:creationId xmlns:a16="http://schemas.microsoft.com/office/drawing/2014/main" id="{9D982545-CD92-4F4A-AD7D-D1B72FAAD165}"/>
              </a:ext>
            </a:extLst>
          </p:cNvPr>
          <p:cNvGrpSpPr/>
          <p:nvPr userDrawn="1"/>
        </p:nvGrpSpPr>
        <p:grpSpPr>
          <a:xfrm>
            <a:off x="12385948" y="2860"/>
            <a:ext cx="3693114" cy="6594665"/>
            <a:chOff x="-3786165" y="0"/>
            <a:chExt cx="3693114" cy="6594665"/>
          </a:xfrm>
        </p:grpSpPr>
        <p:sp>
          <p:nvSpPr>
            <p:cNvPr id="146" name="Rechthoek 145">
              <a:extLst>
                <a:ext uri="{FF2B5EF4-FFF2-40B4-BE49-F238E27FC236}">
                  <a16:creationId xmlns:a16="http://schemas.microsoft.com/office/drawing/2014/main" id="{DA622A64-B3FE-43DD-B221-74BCAA9DC666}"/>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47" name="Ovaal 146">
              <a:extLst>
                <a:ext uri="{FF2B5EF4-FFF2-40B4-BE49-F238E27FC236}">
                  <a16:creationId xmlns:a16="http://schemas.microsoft.com/office/drawing/2014/main" id="{827D04A4-80FB-4A71-9726-6DAA2D3E2900}"/>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8" name="Rechthoek 147">
              <a:extLst>
                <a:ext uri="{FF2B5EF4-FFF2-40B4-BE49-F238E27FC236}">
                  <a16:creationId xmlns:a16="http://schemas.microsoft.com/office/drawing/2014/main" id="{BEA6538F-91DC-41CD-AEFA-0158FEB8BAEA}"/>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9" name="Groep 148">
              <a:extLst>
                <a:ext uri="{FF2B5EF4-FFF2-40B4-BE49-F238E27FC236}">
                  <a16:creationId xmlns:a16="http://schemas.microsoft.com/office/drawing/2014/main" id="{51C7C7EE-0377-4A90-974F-2F0B6EEFB2BE}"/>
                </a:ext>
              </a:extLst>
            </p:cNvPr>
            <p:cNvGrpSpPr/>
            <p:nvPr userDrawn="1"/>
          </p:nvGrpSpPr>
          <p:grpSpPr>
            <a:xfrm>
              <a:off x="-3316179" y="1231351"/>
              <a:ext cx="294789" cy="318834"/>
              <a:chOff x="14466489" y="1001522"/>
              <a:chExt cx="290627" cy="314333"/>
            </a:xfrm>
          </p:grpSpPr>
          <p:sp>
            <p:nvSpPr>
              <p:cNvPr id="203" name="Rechthoek 202">
                <a:extLst>
                  <a:ext uri="{FF2B5EF4-FFF2-40B4-BE49-F238E27FC236}">
                    <a16:creationId xmlns:a16="http://schemas.microsoft.com/office/drawing/2014/main" id="{BCAAD84F-2217-4314-865A-CDDC1D29BB9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04" name="Ovaal 203">
                <a:extLst>
                  <a:ext uri="{FF2B5EF4-FFF2-40B4-BE49-F238E27FC236}">
                    <a16:creationId xmlns:a16="http://schemas.microsoft.com/office/drawing/2014/main" id="{0DBDDB9D-6D64-40FF-9942-3AC679BE661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05" name="Vrije vorm: vorm 204">
                <a:extLst>
                  <a:ext uri="{FF2B5EF4-FFF2-40B4-BE49-F238E27FC236}">
                    <a16:creationId xmlns:a16="http://schemas.microsoft.com/office/drawing/2014/main" id="{1982073D-B356-4548-9A77-7CEB8CA897CD}"/>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06" name="Rechthoek: afgeronde hoeken 205">
                <a:extLst>
                  <a:ext uri="{FF2B5EF4-FFF2-40B4-BE49-F238E27FC236}">
                    <a16:creationId xmlns:a16="http://schemas.microsoft.com/office/drawing/2014/main" id="{7B7AD886-D559-4345-A031-B7AEC3958A0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07" name="Rechte verbindingslijn 206">
                <a:extLst>
                  <a:ext uri="{FF2B5EF4-FFF2-40B4-BE49-F238E27FC236}">
                    <a16:creationId xmlns:a16="http://schemas.microsoft.com/office/drawing/2014/main" id="{7283B858-7125-49D5-8F0E-38B16B05E3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Rechte verbindingslijn 207">
                <a:extLst>
                  <a:ext uri="{FF2B5EF4-FFF2-40B4-BE49-F238E27FC236}">
                    <a16:creationId xmlns:a16="http://schemas.microsoft.com/office/drawing/2014/main" id="{95A842A2-F3FA-450F-BEA2-34611A91FA9C}"/>
                  </a:ext>
                </a:extLst>
              </p:cNvPr>
              <p:cNvCxnSpPr>
                <a:cxnSpLocks/>
                <a:stCxn id="20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0" name="Ovaal 149">
              <a:extLst>
                <a:ext uri="{FF2B5EF4-FFF2-40B4-BE49-F238E27FC236}">
                  <a16:creationId xmlns:a16="http://schemas.microsoft.com/office/drawing/2014/main" id="{404158B7-80AE-4FFD-ABE3-A13E0E1E7606}"/>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1" name="Rechthoek 150">
              <a:extLst>
                <a:ext uri="{FF2B5EF4-FFF2-40B4-BE49-F238E27FC236}">
                  <a16:creationId xmlns:a16="http://schemas.microsoft.com/office/drawing/2014/main" id="{5539C475-6809-4865-B7FC-A8AB88FE7C1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2" name="Groep 151">
              <a:extLst>
                <a:ext uri="{FF2B5EF4-FFF2-40B4-BE49-F238E27FC236}">
                  <a16:creationId xmlns:a16="http://schemas.microsoft.com/office/drawing/2014/main" id="{9B2387BB-4493-4D3E-A07B-C2E2A63C675F}"/>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C5F9DEF6-D658-4D04-9855-C560A0280A3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5C0FA60B-225E-4067-9420-38F0BF027A9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BBA3200D-90E7-4E4C-A4CB-5EB4441A254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53" name="Ovaal 152">
              <a:extLst>
                <a:ext uri="{FF2B5EF4-FFF2-40B4-BE49-F238E27FC236}">
                  <a16:creationId xmlns:a16="http://schemas.microsoft.com/office/drawing/2014/main" id="{162950DE-549A-4A06-871E-74E992234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4" name="Rechthoek 153">
              <a:extLst>
                <a:ext uri="{FF2B5EF4-FFF2-40B4-BE49-F238E27FC236}">
                  <a16:creationId xmlns:a16="http://schemas.microsoft.com/office/drawing/2014/main" id="{4EE97757-9DE1-4C97-9F83-03C1189BB2E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55" name="Groep 154">
              <a:extLst>
                <a:ext uri="{FF2B5EF4-FFF2-40B4-BE49-F238E27FC236}">
                  <a16:creationId xmlns:a16="http://schemas.microsoft.com/office/drawing/2014/main" id="{A33D0182-106C-4B7E-9B0A-2CC87C33A0D7}"/>
                </a:ext>
              </a:extLst>
            </p:cNvPr>
            <p:cNvGrpSpPr/>
            <p:nvPr userDrawn="1"/>
          </p:nvGrpSpPr>
          <p:grpSpPr>
            <a:xfrm>
              <a:off x="-3441613" y="3457758"/>
              <a:ext cx="622283" cy="612920"/>
              <a:chOff x="12617641" y="3403239"/>
              <a:chExt cx="752963" cy="741634"/>
            </a:xfrm>
          </p:grpSpPr>
          <p:grpSp>
            <p:nvGrpSpPr>
              <p:cNvPr id="184" name="Groep 183">
                <a:extLst>
                  <a:ext uri="{FF2B5EF4-FFF2-40B4-BE49-F238E27FC236}">
                    <a16:creationId xmlns:a16="http://schemas.microsoft.com/office/drawing/2014/main" id="{8FA07363-1256-41AA-9397-6A146B66D994}"/>
                  </a:ext>
                </a:extLst>
              </p:cNvPr>
              <p:cNvGrpSpPr/>
              <p:nvPr userDrawn="1"/>
            </p:nvGrpSpPr>
            <p:grpSpPr>
              <a:xfrm>
                <a:off x="12771530" y="3403239"/>
                <a:ext cx="467176" cy="448491"/>
                <a:chOff x="12782157" y="3403239"/>
                <a:chExt cx="467176" cy="448491"/>
              </a:xfrm>
            </p:grpSpPr>
            <p:grpSp>
              <p:nvGrpSpPr>
                <p:cNvPr id="187" name="Groep 186">
                  <a:extLst>
                    <a:ext uri="{FF2B5EF4-FFF2-40B4-BE49-F238E27FC236}">
                      <a16:creationId xmlns:a16="http://schemas.microsoft.com/office/drawing/2014/main" id="{6D1E212C-8BAE-4B85-A635-07F9AD3C6ECA}"/>
                    </a:ext>
                  </a:extLst>
                </p:cNvPr>
                <p:cNvGrpSpPr/>
                <p:nvPr userDrawn="1"/>
              </p:nvGrpSpPr>
              <p:grpSpPr>
                <a:xfrm>
                  <a:off x="12782157" y="3403239"/>
                  <a:ext cx="412976" cy="396132"/>
                  <a:chOff x="13554906" y="3320109"/>
                  <a:chExt cx="443917" cy="425811"/>
                </a:xfrm>
              </p:grpSpPr>
              <p:grpSp>
                <p:nvGrpSpPr>
                  <p:cNvPr id="194" name="Groep 193">
                    <a:extLst>
                      <a:ext uri="{FF2B5EF4-FFF2-40B4-BE49-F238E27FC236}">
                        <a16:creationId xmlns:a16="http://schemas.microsoft.com/office/drawing/2014/main" id="{ADD0AFEF-D328-49ED-B6E3-E82D77FEE5F3}"/>
                      </a:ext>
                    </a:extLst>
                  </p:cNvPr>
                  <p:cNvGrpSpPr/>
                  <p:nvPr userDrawn="1"/>
                </p:nvGrpSpPr>
                <p:grpSpPr>
                  <a:xfrm>
                    <a:off x="13554906" y="3320109"/>
                    <a:ext cx="443917" cy="425811"/>
                    <a:chOff x="12909684" y="1276143"/>
                    <a:chExt cx="443917" cy="425811"/>
                  </a:xfrm>
                </p:grpSpPr>
                <p:sp>
                  <p:nvSpPr>
                    <p:cNvPr id="197" name="Rechthoek 196">
                      <a:extLst>
                        <a:ext uri="{FF2B5EF4-FFF2-40B4-BE49-F238E27FC236}">
                          <a16:creationId xmlns:a16="http://schemas.microsoft.com/office/drawing/2014/main" id="{E2B21F01-240A-472D-A01E-C2DDFEC47CD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B723D41C-F229-4452-B5E6-ECDD95714DD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F0906AF9-2040-4212-9BBC-04BCB4AFC3A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AB8CBF2-3B1A-4C63-A4D7-37382EAFB695}"/>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96" name="Afbeelding 195">
                    <a:extLst>
                      <a:ext uri="{FF2B5EF4-FFF2-40B4-BE49-F238E27FC236}">
                        <a16:creationId xmlns:a16="http://schemas.microsoft.com/office/drawing/2014/main" id="{43FCDF3F-6E77-477A-BC58-077F71B95F3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88" name="Groep 187">
                  <a:extLst>
                    <a:ext uri="{FF2B5EF4-FFF2-40B4-BE49-F238E27FC236}">
                      <a16:creationId xmlns:a16="http://schemas.microsoft.com/office/drawing/2014/main" id="{DF8245CD-A885-4DE4-9E20-26C945429AC5}"/>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35C05B72-D820-4B36-9443-BA966A5AECB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58BAD05B-10CE-42EE-9ED6-785176BA934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AC9C112B-338F-4B37-9642-55D46F7F4F4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84F7F108-90BC-430D-A285-34E9041640A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29346EB4-1125-48D9-AB50-141C907CBF9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DB0AACD7-FEB4-4489-B3E8-851C78B6A40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77A7FD72-0B4D-46D1-B6D6-39AAB5BAF7A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6" name="Ovaal 155">
              <a:extLst>
                <a:ext uri="{FF2B5EF4-FFF2-40B4-BE49-F238E27FC236}">
                  <a16:creationId xmlns:a16="http://schemas.microsoft.com/office/drawing/2014/main" id="{77E730ED-9790-4658-AC95-5C95FEC4CCB0}"/>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7" name="Rechthoek 156">
              <a:extLst>
                <a:ext uri="{FF2B5EF4-FFF2-40B4-BE49-F238E27FC236}">
                  <a16:creationId xmlns:a16="http://schemas.microsoft.com/office/drawing/2014/main" id="{5ACD542B-E25D-4182-B9AC-DB9AE0B22F9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8" name="Groep 157">
              <a:extLst>
                <a:ext uri="{FF2B5EF4-FFF2-40B4-BE49-F238E27FC236}">
                  <a16:creationId xmlns:a16="http://schemas.microsoft.com/office/drawing/2014/main" id="{30581ACE-1044-47B4-9125-B222A8513DEC}"/>
                </a:ext>
              </a:extLst>
            </p:cNvPr>
            <p:cNvGrpSpPr/>
            <p:nvPr userDrawn="1"/>
          </p:nvGrpSpPr>
          <p:grpSpPr>
            <a:xfrm>
              <a:off x="-3314821" y="5023930"/>
              <a:ext cx="1108877" cy="563933"/>
              <a:chOff x="-3314821" y="3885197"/>
              <a:chExt cx="1108877" cy="563933"/>
            </a:xfrm>
          </p:grpSpPr>
          <p:sp>
            <p:nvSpPr>
              <p:cNvPr id="169" name="Rechthoek 168">
                <a:extLst>
                  <a:ext uri="{FF2B5EF4-FFF2-40B4-BE49-F238E27FC236}">
                    <a16:creationId xmlns:a16="http://schemas.microsoft.com/office/drawing/2014/main" id="{A1ECE873-D143-441E-82FC-1FC4A6C3C49F}"/>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2BC56403-29A1-4B59-8D57-821BD5B76DF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Tekstvak 170">
                <a:extLst>
                  <a:ext uri="{FF2B5EF4-FFF2-40B4-BE49-F238E27FC236}">
                    <a16:creationId xmlns:a16="http://schemas.microsoft.com/office/drawing/2014/main" id="{B1795101-131F-46DE-8DD1-63E032FB9707}"/>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72" name="Tekstvak 171">
                <a:extLst>
                  <a:ext uri="{FF2B5EF4-FFF2-40B4-BE49-F238E27FC236}">
                    <a16:creationId xmlns:a16="http://schemas.microsoft.com/office/drawing/2014/main" id="{7A8F47BF-89B6-4F68-9737-921DDB1D373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73" name="Vrije vorm: vorm 172">
                <a:extLst>
                  <a:ext uri="{FF2B5EF4-FFF2-40B4-BE49-F238E27FC236}">
                    <a16:creationId xmlns:a16="http://schemas.microsoft.com/office/drawing/2014/main" id="{1D9DB40D-9536-4B3D-8F68-BE0572D4A171}"/>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74" name="Groep 173">
                <a:extLst>
                  <a:ext uri="{FF2B5EF4-FFF2-40B4-BE49-F238E27FC236}">
                    <a16:creationId xmlns:a16="http://schemas.microsoft.com/office/drawing/2014/main" id="{399F2F9F-8769-4A73-B551-C6890A36EE70}"/>
                  </a:ext>
                </a:extLst>
              </p:cNvPr>
              <p:cNvGrpSpPr/>
              <p:nvPr userDrawn="1"/>
            </p:nvGrpSpPr>
            <p:grpSpPr>
              <a:xfrm>
                <a:off x="-3254609" y="3946178"/>
                <a:ext cx="184194" cy="143334"/>
                <a:chOff x="6218544" y="2402421"/>
                <a:chExt cx="144156" cy="112178"/>
              </a:xfrm>
            </p:grpSpPr>
            <p:sp>
              <p:nvSpPr>
                <p:cNvPr id="180" name="Rechthoek 179">
                  <a:extLst>
                    <a:ext uri="{FF2B5EF4-FFF2-40B4-BE49-F238E27FC236}">
                      <a16:creationId xmlns:a16="http://schemas.microsoft.com/office/drawing/2014/main" id="{6D905037-4899-4120-A7F1-6E0795F70BE2}"/>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1" name="Rechthoek 47">
                  <a:extLst>
                    <a:ext uri="{FF2B5EF4-FFF2-40B4-BE49-F238E27FC236}">
                      <a16:creationId xmlns:a16="http://schemas.microsoft.com/office/drawing/2014/main" id="{D6301435-FA4A-486D-A6B8-A2C4DDC386C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2" name="Rechthoek 47">
                  <a:extLst>
                    <a:ext uri="{FF2B5EF4-FFF2-40B4-BE49-F238E27FC236}">
                      <a16:creationId xmlns:a16="http://schemas.microsoft.com/office/drawing/2014/main" id="{D4BED986-8A96-4EA3-87E5-AA8F2B163EB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3" name="Koorde 182">
                  <a:extLst>
                    <a:ext uri="{FF2B5EF4-FFF2-40B4-BE49-F238E27FC236}">
                      <a16:creationId xmlns:a16="http://schemas.microsoft.com/office/drawing/2014/main" id="{BF3EBAA4-9731-4165-813D-E866A1C5F540}"/>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75" name="Groep 174">
                <a:extLst>
                  <a:ext uri="{FF2B5EF4-FFF2-40B4-BE49-F238E27FC236}">
                    <a16:creationId xmlns:a16="http://schemas.microsoft.com/office/drawing/2014/main" id="{09116225-4C24-41ED-B1C8-A44509A0E8F4}"/>
                  </a:ext>
                </a:extLst>
              </p:cNvPr>
              <p:cNvGrpSpPr/>
              <p:nvPr userDrawn="1"/>
            </p:nvGrpSpPr>
            <p:grpSpPr>
              <a:xfrm>
                <a:off x="-3254609" y="4199853"/>
                <a:ext cx="184194" cy="124747"/>
                <a:chOff x="6218544" y="2636044"/>
                <a:chExt cx="144156" cy="97631"/>
              </a:xfrm>
            </p:grpSpPr>
            <p:sp>
              <p:nvSpPr>
                <p:cNvPr id="176" name="Rechthoek 175">
                  <a:extLst>
                    <a:ext uri="{FF2B5EF4-FFF2-40B4-BE49-F238E27FC236}">
                      <a16:creationId xmlns:a16="http://schemas.microsoft.com/office/drawing/2014/main" id="{CE2EB95E-90D6-4A58-A99F-9CD81E2C45D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FC17E83D-6F27-4061-BF33-4C2C711176E5}"/>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3CFDF267-7C20-4051-9D06-19468F09345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9" name="Rechthoek 47">
                  <a:extLst>
                    <a:ext uri="{FF2B5EF4-FFF2-40B4-BE49-F238E27FC236}">
                      <a16:creationId xmlns:a16="http://schemas.microsoft.com/office/drawing/2014/main" id="{C1C6C807-A4BA-4F69-841F-F4472566CF3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59" name="Rechthoek 158">
              <a:extLst>
                <a:ext uri="{FF2B5EF4-FFF2-40B4-BE49-F238E27FC236}">
                  <a16:creationId xmlns:a16="http://schemas.microsoft.com/office/drawing/2014/main" id="{F2E798D7-E25F-4171-984B-EA66E04ADDA7}"/>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60" name="ICOON_info">
              <a:extLst>
                <a:ext uri="{FF2B5EF4-FFF2-40B4-BE49-F238E27FC236}">
                  <a16:creationId xmlns:a16="http://schemas.microsoft.com/office/drawing/2014/main" id="{03C7AB2A-C2EC-4CA9-A6BC-71410AC799D0}"/>
                </a:ext>
              </a:extLst>
            </p:cNvPr>
            <p:cNvGrpSpPr/>
            <p:nvPr userDrawn="1"/>
          </p:nvGrpSpPr>
          <p:grpSpPr>
            <a:xfrm>
              <a:off x="-376736" y="5595616"/>
              <a:ext cx="283685" cy="283685"/>
              <a:chOff x="-510741" y="5913713"/>
              <a:chExt cx="267555" cy="267555"/>
            </a:xfrm>
          </p:grpSpPr>
          <p:sp>
            <p:nvSpPr>
              <p:cNvPr id="167" name="Ovaal 166">
                <a:extLst>
                  <a:ext uri="{FF2B5EF4-FFF2-40B4-BE49-F238E27FC236}">
                    <a16:creationId xmlns:a16="http://schemas.microsoft.com/office/drawing/2014/main" id="{3206703F-6DED-47E1-BE48-B42DB72A18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68" name="Graphic 163" descr="Informatie">
                <a:extLst>
                  <a:ext uri="{FF2B5EF4-FFF2-40B4-BE49-F238E27FC236}">
                    <a16:creationId xmlns:a16="http://schemas.microsoft.com/office/drawing/2014/main" id="{806D5EBC-4315-4041-B3DC-CDD3F58CB0A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61" name="Groep 160">
              <a:extLst>
                <a:ext uri="{FF2B5EF4-FFF2-40B4-BE49-F238E27FC236}">
                  <a16:creationId xmlns:a16="http://schemas.microsoft.com/office/drawing/2014/main" id="{70A92579-308D-4C1A-9342-072A10DD72EC}"/>
                </a:ext>
              </a:extLst>
            </p:cNvPr>
            <p:cNvGrpSpPr/>
            <p:nvPr userDrawn="1"/>
          </p:nvGrpSpPr>
          <p:grpSpPr>
            <a:xfrm>
              <a:off x="-938434" y="5904042"/>
              <a:ext cx="627798" cy="576693"/>
              <a:chOff x="-938434" y="4570310"/>
              <a:chExt cx="627798" cy="576693"/>
            </a:xfrm>
          </p:grpSpPr>
          <p:grpSp>
            <p:nvGrpSpPr>
              <p:cNvPr id="162" name="Inspireren">
                <a:extLst>
                  <a:ext uri="{FF2B5EF4-FFF2-40B4-BE49-F238E27FC236}">
                    <a16:creationId xmlns:a16="http://schemas.microsoft.com/office/drawing/2014/main" id="{E343D0E3-4D1D-438D-A011-A2B7B50FD7C2}"/>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64" name="Freeform 12">
                  <a:extLst>
                    <a:ext uri="{FF2B5EF4-FFF2-40B4-BE49-F238E27FC236}">
                      <a16:creationId xmlns:a16="http://schemas.microsoft.com/office/drawing/2014/main" id="{CEA07E2C-B92C-4586-8D48-2C4242F6F65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65" name="Freeform 13">
                  <a:extLst>
                    <a:ext uri="{FF2B5EF4-FFF2-40B4-BE49-F238E27FC236}">
                      <a16:creationId xmlns:a16="http://schemas.microsoft.com/office/drawing/2014/main" id="{C42D2D13-DA46-4982-A886-DC66674895C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66" name="Freeform 14">
                  <a:extLst>
                    <a:ext uri="{FF2B5EF4-FFF2-40B4-BE49-F238E27FC236}">
                      <a16:creationId xmlns:a16="http://schemas.microsoft.com/office/drawing/2014/main" id="{4794AE73-5E62-4F8F-80F8-5A7B0318EB1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63" name="Tekstvak 162">
                <a:extLst>
                  <a:ext uri="{FF2B5EF4-FFF2-40B4-BE49-F238E27FC236}">
                    <a16:creationId xmlns:a16="http://schemas.microsoft.com/office/drawing/2014/main" id="{690E2DED-5EB8-4E28-BE8C-8CB6C7176108}"/>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143" name="Picture Placeholder 2">
            <a:extLst>
              <a:ext uri="{FF2B5EF4-FFF2-40B4-BE49-F238E27FC236}">
                <a16:creationId xmlns:a16="http://schemas.microsoft.com/office/drawing/2014/main" id="{D16D8713-D3F1-4EE5-BF04-1D9EA0586617}"/>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
        <p:nvSpPr>
          <p:cNvPr id="2" name="Tijdelijke aanduiding voor dianummer 1">
            <a:extLst>
              <a:ext uri="{FF2B5EF4-FFF2-40B4-BE49-F238E27FC236}">
                <a16:creationId xmlns:a16="http://schemas.microsoft.com/office/drawing/2014/main" id="{21C42D74-9145-3003-6761-9B9BF97758E5}"/>
              </a:ext>
            </a:extLst>
          </p:cNvPr>
          <p:cNvSpPr>
            <a:spLocks noGrp="1"/>
          </p:cNvSpPr>
          <p:nvPr>
            <p:ph type="sldNum" sz="quarter" idx="34"/>
          </p:nvPr>
        </p:nvSpPr>
        <p:spPr/>
        <p:txBody>
          <a:bodyPr/>
          <a:lstStyle/>
          <a:p>
            <a:fld id="{14F1411D-0280-154F-AEAC-4C20B7AA46B2}" type="slidenum">
              <a:rPr lang="nl-NL" smtClean="0"/>
              <a:pPr/>
              <a:t>‹#›</a:t>
            </a:fld>
            <a:endParaRPr lang="nl-NL" dirty="0"/>
          </a:p>
        </p:txBody>
      </p:sp>
    </p:spTree>
    <p:extLst>
      <p:ext uri="{BB962C8B-B14F-4D97-AF65-F5344CB8AC3E}">
        <p14:creationId xmlns:p14="http://schemas.microsoft.com/office/powerpoint/2010/main" val="31639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Image XS (1)">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4">
            <a:extLst>
              <a:ext uri="{FF2B5EF4-FFF2-40B4-BE49-F238E27FC236}">
                <a16:creationId xmlns:a16="http://schemas.microsoft.com/office/drawing/2014/main" id="{9075450D-82DE-4BCB-8B53-0EF5C296280F}"/>
              </a:ext>
            </a:extLst>
          </p:cNvPr>
          <p:cNvSpPr>
            <a:spLocks noGrp="1"/>
          </p:cNvSpPr>
          <p:nvPr>
            <p:ph type="body" sz="quarter" idx="20" hasCustomPrompt="1"/>
          </p:nvPr>
        </p:nvSpPr>
        <p:spPr>
          <a:xfrm>
            <a:off x="8884595" y="0"/>
            <a:ext cx="3307405" cy="685800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543" y="1085320"/>
            <a:ext cx="3567490"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(1)</a:t>
            </a:r>
          </a:p>
        </p:txBody>
      </p:sp>
      <p:sp>
        <p:nvSpPr>
          <p:cNvPr id="17" name="Tijdelijke aanduiding voor tekst 8">
            <a:extLst>
              <a:ext uri="{FF2B5EF4-FFF2-40B4-BE49-F238E27FC236}">
                <a16:creationId xmlns:a16="http://schemas.microsoft.com/office/drawing/2014/main" id="{F2ABF538-4102-419E-8B35-184F2B5C8630}"/>
              </a:ext>
            </a:extLst>
          </p:cNvPr>
          <p:cNvSpPr>
            <a:spLocks noGrp="1"/>
          </p:cNvSpPr>
          <p:nvPr>
            <p:ph type="body" sz="quarter" idx="13" hasCustomPrompt="1"/>
          </p:nvPr>
        </p:nvSpPr>
        <p:spPr>
          <a:xfrm>
            <a:off x="960967" y="1085320"/>
            <a:ext cx="6325966"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1" name="INSTRUCTION">
            <a:extLst>
              <a:ext uri="{FF2B5EF4-FFF2-40B4-BE49-F238E27FC236}">
                <a16:creationId xmlns:a16="http://schemas.microsoft.com/office/drawing/2014/main" id="{98569D3F-9479-4855-ACEB-1057B5D9AB0D}"/>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4E0CE3A3-563F-47F8-9089-0950D2B0029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F787162B-1E9A-4682-BE72-38ABAAA2A96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DC920EC1-8925-44E4-93C7-0691696018A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7CEFA483-7854-4B58-B56C-A0520AD7CC1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069C325-4105-4DD0-90D1-9BDFDC9D230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A9A18BCB-B8EB-4A0F-B40B-F8A27F4ACCC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3FECCECC-3430-4577-8712-7011C11F0D1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650EB624-24E7-48BD-A48D-B71742C91C4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E77D8D6A-3F3B-418C-BF1C-CCB4578DAD3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DDE642E7-F2CE-4601-8814-6497917891E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2F893459-F05C-48CB-A470-7C16C2CAC1F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ECC090F6-EC74-4ED5-9AB0-1EADF5D8589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D369E726-029C-467C-BFFF-CB788ED5AF8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ED5175B-6688-4EDF-8A1F-FAAE1C34CE17}"/>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D92D3E16-F138-4BF2-9E91-0C5573279E3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D07392E4-B856-486C-9EE9-648014EDBC7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6A00B338-150F-4EA4-8FB3-316D77E9428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95C93DA9-28F2-4C95-944B-DA168E955B1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AE94094B-5D1C-4477-979D-E7D96CDC750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A9BD7CC6-0076-4550-9BE8-01D1A0FD13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3616DBDC-7988-4D93-84B9-D1E9E9F705A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90E4A8B7-9401-4470-A6FA-1383DB3E9308}"/>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337438A-26D1-487D-84C0-52B921577D1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C75E64B-4F25-4D29-B021-A74419D1D81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EE11EFAB-995B-4FB9-A470-9CA3D76CC183}"/>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0B479AFD-875B-4837-B828-0508ED82D04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9E9F3066-424F-4415-AF66-936CE50F476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9F909F80-FC21-4A29-9342-14655E362473}"/>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C651D2C6-3867-4D18-A0AC-1966A235BA1A}"/>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E96D3A69-10D9-4BAF-8B09-6B17129EBDD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F7086248-3D73-4A24-8AC7-BBF13BFAE75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23AAB58-E92F-4D97-93B7-EB914F1CA43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F044A7EA-346A-4450-B1B1-4739BC842C2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E1B8583-D040-42B6-A904-7457EC694C8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49563BEB-6A1E-4A6F-8596-E7EC8118C5C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00BE9DA6-D7B7-4253-8063-D44A44D9C720}"/>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36C3FD95-E9FE-48B9-881D-CF4E327249C6}"/>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567C047-8DF6-45E9-B5E0-CB18EC8F4AC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D8FD1AA-74FF-42F5-86A1-BB2D71F38FB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70382568-BE26-4892-8269-686D591D3C4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E8528E-D123-4C4B-81D8-85A62DA81DB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848CC26C-5847-49B7-B76C-B0AC44C400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CC693759-C3CD-422E-BD84-C72C3D7A7D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7806AB88-6DA0-4C1F-BD84-61FEF648E8A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3A2F1F56-6C3E-496E-AB8B-4ACEDEFC333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BBB86696-7130-4175-A7F4-B00431ADD3C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B975AA0D-D6FB-4FA4-9475-011889F2D536}"/>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8BF48238-A695-4C82-84EC-1D53ECE62A80}"/>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259F34B5-149A-4388-A9A0-B35F8457D09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289D9073-939D-42FF-B803-5CBC3CCF41C6}"/>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89670FE9-11B1-4ED3-A27F-8A8FE287F16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3480241-BF59-44D2-9B8C-662F755D6E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D004F20-D749-45ED-B33E-74D06D5BB4E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A248702-C682-4760-8E57-B4C9A871975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8A89B92-3A37-434D-B10E-EB277EC5823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4EFA5DF9-CB8F-41D1-938D-D007B051905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1C77E014-568E-455F-A4F9-F661B5AB1401}"/>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776219EA-2737-4F15-8F43-210A197A9E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96B0D4F4-541E-47F6-9424-751CF26F4430}"/>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3D2E104B-95A0-4D4E-AB55-330F255B65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7BF0C9A6-173B-40F6-B8DE-A0F367C9113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F2AE28-CACA-4C6A-9024-4D6DA1FA18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327A1649-9399-41C8-B285-E91CAD80FD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9F47C62-A9A5-4111-B0F9-EAE5EA73C26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C5EF4C59-FA40-483F-ACD6-4D4274A6E75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F7BF8ABE-B4D3-42B7-A735-4812B2B26EE5}"/>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8C780CB7-703C-436A-A017-02E41FEBEB96}"/>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A5B7D3B3-C594-47CE-BB37-CFA141986A52}"/>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8457B391-D110-452C-87DF-19796845CB7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1ED212D1-A17C-4A4E-9B78-212398BF939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81A7CD95-AF1C-4976-95C0-EC4B0CC1F2CE}"/>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2F6BCA34-DA21-458A-8478-D1E9AC8C26B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C5DC8689-86DE-4C5B-9F4A-8864DB2B29E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4235AAC6-B90D-42B8-AC6A-A0EFD955C49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7C105077-5E9A-4315-8A42-73F0629D4EE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5347298B-48C3-4B83-9871-6B615D88AB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E7C5025E-7519-4A1C-99FB-BECA1648DC8B}"/>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1BA37100-2B18-4889-972C-475B31B8C84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EE27AB8-2DA4-48C1-9C84-C25FFC399DB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772C1EC4-964D-4A73-AB4F-3C51FD7A8652}"/>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BCF9517E-26BB-410A-8E62-E71426AFD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90C506BC-D938-4BE1-9FC7-8C745ABB150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0A71592E-F9AA-433D-9256-4F1C8A0FAB4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4416DAE6-E4E9-4F9A-808C-89EEBB8E712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73731DD4-1070-47B7-BECD-6C89F511CFE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DE9E0485-079B-414D-A3BD-270E4535A5EA}"/>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2E885E2A-EA7F-4B12-ABC9-9C52E73BCF79}"/>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6E7C2530-D6AD-4E3B-BCFA-12276124E586}"/>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45AC8720-6867-42CF-B935-91B4C229A8C7}"/>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F8ABC956-90F4-4B03-A528-92C78B0CA13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795B4EC4-A56C-4912-8337-A38F284D1FE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20611CBB-70D9-4A5B-9600-176A9082597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5D975EDB-AE93-4344-81C4-8EF38440D76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3FF25884-5C07-4A83-A01A-5B1381C72A2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49627AEF-B7F5-490A-835F-F608784CCCF3}"/>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0788DD85-4B12-4A3D-A0B1-1B5D351B9D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B756CBCD-2D8C-42CA-A533-FAC5FFDD1BB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78A6E5F7-210B-47E7-834C-253AAC13C2FA}"/>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8C10E463-8758-45E6-9DCF-4E67F774541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F34D2E33-859C-4B23-AEEB-2BF3DB142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C7E4B0C9-785B-421A-8915-92FF76F21D4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F40E4F8B-959E-493C-9F25-9F28E6B867D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33B0DB70-B2FE-4EFE-B886-7C72B6032AAC}"/>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9884F37F-D79C-4779-9D3B-2CB8D8DAE1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A84C3843-2F49-48E5-BC5E-5510B14BD6E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09C5E1D3-37BF-46FE-807A-99E38B530BC0}"/>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3" name="INSTRUCTION">
            <a:extLst>
              <a:ext uri="{FF2B5EF4-FFF2-40B4-BE49-F238E27FC236}">
                <a16:creationId xmlns:a16="http://schemas.microsoft.com/office/drawing/2014/main" id="{FBC4778F-95FF-43E0-A261-C60109CDF940}"/>
              </a:ext>
            </a:extLst>
          </p:cNvPr>
          <p:cNvGrpSpPr/>
          <p:nvPr userDrawn="1"/>
        </p:nvGrpSpPr>
        <p:grpSpPr>
          <a:xfrm>
            <a:off x="16179762" y="2860"/>
            <a:ext cx="3693114" cy="6594665"/>
            <a:chOff x="-3786165" y="0"/>
            <a:chExt cx="3693114" cy="6594665"/>
          </a:xfrm>
        </p:grpSpPr>
        <p:sp>
          <p:nvSpPr>
            <p:cNvPr id="124" name="Rechthoek 123">
              <a:extLst>
                <a:ext uri="{FF2B5EF4-FFF2-40B4-BE49-F238E27FC236}">
                  <a16:creationId xmlns:a16="http://schemas.microsoft.com/office/drawing/2014/main" id="{544605CE-8985-4E7A-9D61-CFA9EED4336F}"/>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5" name="Ovaal 124">
              <a:extLst>
                <a:ext uri="{FF2B5EF4-FFF2-40B4-BE49-F238E27FC236}">
                  <a16:creationId xmlns:a16="http://schemas.microsoft.com/office/drawing/2014/main" id="{58831A47-A999-4092-B183-2FA5DC52C92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6" name="Rechthoek 125">
              <a:extLst>
                <a:ext uri="{FF2B5EF4-FFF2-40B4-BE49-F238E27FC236}">
                  <a16:creationId xmlns:a16="http://schemas.microsoft.com/office/drawing/2014/main" id="{8A329361-15A1-4083-AA0E-0A8D394BFE1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7" name="Groep 126">
              <a:extLst>
                <a:ext uri="{FF2B5EF4-FFF2-40B4-BE49-F238E27FC236}">
                  <a16:creationId xmlns:a16="http://schemas.microsoft.com/office/drawing/2014/main" id="{2F714ED7-F266-4B06-A083-E3CC8D9BDC2E}"/>
                </a:ext>
              </a:extLst>
            </p:cNvPr>
            <p:cNvGrpSpPr/>
            <p:nvPr userDrawn="1"/>
          </p:nvGrpSpPr>
          <p:grpSpPr>
            <a:xfrm>
              <a:off x="-3316179" y="1231351"/>
              <a:ext cx="294789" cy="318834"/>
              <a:chOff x="14466489" y="1001522"/>
              <a:chExt cx="290627" cy="314333"/>
            </a:xfrm>
          </p:grpSpPr>
          <p:sp>
            <p:nvSpPr>
              <p:cNvPr id="181" name="Rechthoek 180">
                <a:extLst>
                  <a:ext uri="{FF2B5EF4-FFF2-40B4-BE49-F238E27FC236}">
                    <a16:creationId xmlns:a16="http://schemas.microsoft.com/office/drawing/2014/main" id="{1FECA8F8-2D32-411F-B4CB-96418B1C792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2" name="Ovaal 181">
                <a:extLst>
                  <a:ext uri="{FF2B5EF4-FFF2-40B4-BE49-F238E27FC236}">
                    <a16:creationId xmlns:a16="http://schemas.microsoft.com/office/drawing/2014/main" id="{F6954862-9AA7-4613-A733-50BD2D93268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3" name="Vrije vorm: vorm 182">
                <a:extLst>
                  <a:ext uri="{FF2B5EF4-FFF2-40B4-BE49-F238E27FC236}">
                    <a16:creationId xmlns:a16="http://schemas.microsoft.com/office/drawing/2014/main" id="{0A9ECAFF-58EF-466C-97E2-7F2C398C1C8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Rechthoek: afgeronde hoeken 183">
                <a:extLst>
                  <a:ext uri="{FF2B5EF4-FFF2-40B4-BE49-F238E27FC236}">
                    <a16:creationId xmlns:a16="http://schemas.microsoft.com/office/drawing/2014/main" id="{82A2DF33-23C8-4F1C-A547-DD1BC385EC0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5" name="Rechte verbindingslijn 184">
                <a:extLst>
                  <a:ext uri="{FF2B5EF4-FFF2-40B4-BE49-F238E27FC236}">
                    <a16:creationId xmlns:a16="http://schemas.microsoft.com/office/drawing/2014/main" id="{C458D43C-D24F-48C2-9EE4-9BD387DAA70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Rechte verbindingslijn 185">
                <a:extLst>
                  <a:ext uri="{FF2B5EF4-FFF2-40B4-BE49-F238E27FC236}">
                    <a16:creationId xmlns:a16="http://schemas.microsoft.com/office/drawing/2014/main" id="{05181E67-589D-44EE-B78D-7E8FB77FDFE2}"/>
                  </a:ext>
                </a:extLst>
              </p:cNvPr>
              <p:cNvCxnSpPr>
                <a:cxnSpLocks/>
                <a:stCxn id="1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Ovaal 127">
              <a:extLst>
                <a:ext uri="{FF2B5EF4-FFF2-40B4-BE49-F238E27FC236}">
                  <a16:creationId xmlns:a16="http://schemas.microsoft.com/office/drawing/2014/main" id="{759FE33B-6854-4326-91F8-885D12C24ED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9" name="Rechthoek 128">
              <a:extLst>
                <a:ext uri="{FF2B5EF4-FFF2-40B4-BE49-F238E27FC236}">
                  <a16:creationId xmlns:a16="http://schemas.microsoft.com/office/drawing/2014/main" id="{5AE7C3A0-9F75-41CC-BFD3-6349FB063D2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0" name="Groep 129">
              <a:extLst>
                <a:ext uri="{FF2B5EF4-FFF2-40B4-BE49-F238E27FC236}">
                  <a16:creationId xmlns:a16="http://schemas.microsoft.com/office/drawing/2014/main" id="{78F06960-A740-401E-A21B-5529F1CBC018}"/>
                </a:ext>
              </a:extLst>
            </p:cNvPr>
            <p:cNvGrpSpPr/>
            <p:nvPr userDrawn="1"/>
          </p:nvGrpSpPr>
          <p:grpSpPr>
            <a:xfrm>
              <a:off x="-3311319" y="2164285"/>
              <a:ext cx="825500" cy="209550"/>
              <a:chOff x="13504624" y="2482850"/>
              <a:chExt cx="825500" cy="209550"/>
            </a:xfrm>
          </p:grpSpPr>
          <p:sp>
            <p:nvSpPr>
              <p:cNvPr id="178" name="Rechthoek 177">
                <a:extLst>
                  <a:ext uri="{FF2B5EF4-FFF2-40B4-BE49-F238E27FC236}">
                    <a16:creationId xmlns:a16="http://schemas.microsoft.com/office/drawing/2014/main" id="{263D1B3B-2100-45A2-8870-1E580096949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79" name="Rechte verbindingslijn 178">
                <a:extLst>
                  <a:ext uri="{FF2B5EF4-FFF2-40B4-BE49-F238E27FC236}">
                    <a16:creationId xmlns:a16="http://schemas.microsoft.com/office/drawing/2014/main" id="{4F0D2C63-E415-4C6A-9635-EE5EA5EE5EB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0" name="Gelijkbenige driehoek 179">
                <a:extLst>
                  <a:ext uri="{FF2B5EF4-FFF2-40B4-BE49-F238E27FC236}">
                    <a16:creationId xmlns:a16="http://schemas.microsoft.com/office/drawing/2014/main" id="{D2080CFF-5D03-4514-95AA-11D80A57F18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1" name="Ovaal 130">
              <a:extLst>
                <a:ext uri="{FF2B5EF4-FFF2-40B4-BE49-F238E27FC236}">
                  <a16:creationId xmlns:a16="http://schemas.microsoft.com/office/drawing/2014/main" id="{C9AEDE91-3CB8-43DB-8CDA-D3758C91264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2" name="Rechthoek 131">
              <a:extLst>
                <a:ext uri="{FF2B5EF4-FFF2-40B4-BE49-F238E27FC236}">
                  <a16:creationId xmlns:a16="http://schemas.microsoft.com/office/drawing/2014/main" id="{43406F86-2BE2-4E7C-B2CD-CFDF4038983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3" name="Groep 132">
              <a:extLst>
                <a:ext uri="{FF2B5EF4-FFF2-40B4-BE49-F238E27FC236}">
                  <a16:creationId xmlns:a16="http://schemas.microsoft.com/office/drawing/2014/main" id="{3305826E-96C0-492C-B87E-99F3A079ACF1}"/>
                </a:ext>
              </a:extLst>
            </p:cNvPr>
            <p:cNvGrpSpPr/>
            <p:nvPr userDrawn="1"/>
          </p:nvGrpSpPr>
          <p:grpSpPr>
            <a:xfrm>
              <a:off x="-3441613" y="3457758"/>
              <a:ext cx="622283" cy="612920"/>
              <a:chOff x="12617641" y="3403239"/>
              <a:chExt cx="752963" cy="741634"/>
            </a:xfrm>
          </p:grpSpPr>
          <p:grpSp>
            <p:nvGrpSpPr>
              <p:cNvPr id="162" name="Groep 161">
                <a:extLst>
                  <a:ext uri="{FF2B5EF4-FFF2-40B4-BE49-F238E27FC236}">
                    <a16:creationId xmlns:a16="http://schemas.microsoft.com/office/drawing/2014/main" id="{433F1B6C-E382-465A-9B68-04EFC3A1B37E}"/>
                  </a:ext>
                </a:extLst>
              </p:cNvPr>
              <p:cNvGrpSpPr/>
              <p:nvPr userDrawn="1"/>
            </p:nvGrpSpPr>
            <p:grpSpPr>
              <a:xfrm>
                <a:off x="12771530" y="3403239"/>
                <a:ext cx="467176" cy="448491"/>
                <a:chOff x="12782157" y="3403239"/>
                <a:chExt cx="467176" cy="448491"/>
              </a:xfrm>
            </p:grpSpPr>
            <p:grpSp>
              <p:nvGrpSpPr>
                <p:cNvPr id="165" name="Groep 164">
                  <a:extLst>
                    <a:ext uri="{FF2B5EF4-FFF2-40B4-BE49-F238E27FC236}">
                      <a16:creationId xmlns:a16="http://schemas.microsoft.com/office/drawing/2014/main" id="{5ABFB134-AE10-48EB-A72C-F0B8E8667ABF}"/>
                    </a:ext>
                  </a:extLst>
                </p:cNvPr>
                <p:cNvGrpSpPr/>
                <p:nvPr userDrawn="1"/>
              </p:nvGrpSpPr>
              <p:grpSpPr>
                <a:xfrm>
                  <a:off x="12782157" y="3403239"/>
                  <a:ext cx="412976" cy="396132"/>
                  <a:chOff x="13554906" y="3320109"/>
                  <a:chExt cx="443917" cy="425811"/>
                </a:xfrm>
              </p:grpSpPr>
              <p:grpSp>
                <p:nvGrpSpPr>
                  <p:cNvPr id="172" name="Groep 171">
                    <a:extLst>
                      <a:ext uri="{FF2B5EF4-FFF2-40B4-BE49-F238E27FC236}">
                        <a16:creationId xmlns:a16="http://schemas.microsoft.com/office/drawing/2014/main" id="{F986CF4C-AE38-4C7B-9371-03857B56E0C8}"/>
                      </a:ext>
                    </a:extLst>
                  </p:cNvPr>
                  <p:cNvGrpSpPr/>
                  <p:nvPr userDrawn="1"/>
                </p:nvGrpSpPr>
                <p:grpSpPr>
                  <a:xfrm>
                    <a:off x="13554906" y="3320109"/>
                    <a:ext cx="443917" cy="425811"/>
                    <a:chOff x="12909684" y="1276143"/>
                    <a:chExt cx="443917" cy="425811"/>
                  </a:xfrm>
                </p:grpSpPr>
                <p:sp>
                  <p:nvSpPr>
                    <p:cNvPr id="175" name="Rechthoek 174">
                      <a:extLst>
                        <a:ext uri="{FF2B5EF4-FFF2-40B4-BE49-F238E27FC236}">
                          <a16:creationId xmlns:a16="http://schemas.microsoft.com/office/drawing/2014/main" id="{5056FE85-7762-4AEC-B182-BB7C76296FA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6" name="Rechthoek 175">
                      <a:extLst>
                        <a:ext uri="{FF2B5EF4-FFF2-40B4-BE49-F238E27FC236}">
                          <a16:creationId xmlns:a16="http://schemas.microsoft.com/office/drawing/2014/main" id="{DD15C809-AFE7-404B-AE50-BE1E51DEE96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Ovaal 176">
                      <a:extLst>
                        <a:ext uri="{FF2B5EF4-FFF2-40B4-BE49-F238E27FC236}">
                          <a16:creationId xmlns:a16="http://schemas.microsoft.com/office/drawing/2014/main" id="{15B5BBE6-9AD0-416D-AAE6-AEBF0D5B630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3" name="Afbeelding 172">
                    <a:extLst>
                      <a:ext uri="{FF2B5EF4-FFF2-40B4-BE49-F238E27FC236}">
                        <a16:creationId xmlns:a16="http://schemas.microsoft.com/office/drawing/2014/main" id="{22631CCD-5EA1-4015-A32F-37A68318FEF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4" name="Afbeelding 173">
                    <a:extLst>
                      <a:ext uri="{FF2B5EF4-FFF2-40B4-BE49-F238E27FC236}">
                        <a16:creationId xmlns:a16="http://schemas.microsoft.com/office/drawing/2014/main" id="{B278D618-CFE6-42A7-92A2-4BB1CE148F4C}"/>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6" name="Groep 165">
                  <a:extLst>
                    <a:ext uri="{FF2B5EF4-FFF2-40B4-BE49-F238E27FC236}">
                      <a16:creationId xmlns:a16="http://schemas.microsoft.com/office/drawing/2014/main" id="{C386485C-DC54-4EDC-A1A9-355DC3906441}"/>
                    </a:ext>
                  </a:extLst>
                </p:cNvPr>
                <p:cNvGrpSpPr/>
                <p:nvPr userDrawn="1"/>
              </p:nvGrpSpPr>
              <p:grpSpPr>
                <a:xfrm>
                  <a:off x="13103513" y="3705268"/>
                  <a:ext cx="145820" cy="146462"/>
                  <a:chOff x="13096169" y="3602278"/>
                  <a:chExt cx="145820" cy="146462"/>
                </a:xfrm>
              </p:grpSpPr>
              <p:sp>
                <p:nvSpPr>
                  <p:cNvPr id="170" name="Rechthoek 169">
                    <a:extLst>
                      <a:ext uri="{FF2B5EF4-FFF2-40B4-BE49-F238E27FC236}">
                        <a16:creationId xmlns:a16="http://schemas.microsoft.com/office/drawing/2014/main" id="{E625783E-D2F6-4DA1-A215-998858F45CB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C88A018A-4D94-44B2-840D-49F7C2FD99D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7" name="Groep 166">
                  <a:extLst>
                    <a:ext uri="{FF2B5EF4-FFF2-40B4-BE49-F238E27FC236}">
                      <a16:creationId xmlns:a16="http://schemas.microsoft.com/office/drawing/2014/main" id="{544976E0-9D10-44CE-A1C2-F70AD5C2F0FE}"/>
                    </a:ext>
                  </a:extLst>
                </p:cNvPr>
                <p:cNvGrpSpPr/>
                <p:nvPr userDrawn="1"/>
              </p:nvGrpSpPr>
              <p:grpSpPr>
                <a:xfrm rot="10800000">
                  <a:off x="13061402" y="3665637"/>
                  <a:ext cx="145820" cy="146462"/>
                  <a:chOff x="13096169" y="3602278"/>
                  <a:chExt cx="145820" cy="146462"/>
                </a:xfrm>
              </p:grpSpPr>
              <p:sp>
                <p:nvSpPr>
                  <p:cNvPr id="168" name="Rechthoek 167">
                    <a:extLst>
                      <a:ext uri="{FF2B5EF4-FFF2-40B4-BE49-F238E27FC236}">
                        <a16:creationId xmlns:a16="http://schemas.microsoft.com/office/drawing/2014/main" id="{6A61529B-CBE9-4002-9ED0-B8E628D7A2C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9" name="Rechthoek 168">
                    <a:extLst>
                      <a:ext uri="{FF2B5EF4-FFF2-40B4-BE49-F238E27FC236}">
                        <a16:creationId xmlns:a16="http://schemas.microsoft.com/office/drawing/2014/main" id="{113F46A5-F42A-4992-8EA6-295D592AD97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3" name="Rechthoek 162">
                <a:extLst>
                  <a:ext uri="{FF2B5EF4-FFF2-40B4-BE49-F238E27FC236}">
                    <a16:creationId xmlns:a16="http://schemas.microsoft.com/office/drawing/2014/main" id="{90FB1E08-6112-4FAE-B57A-9198152E963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4" name="Gelijkbenige driehoek 163">
                <a:extLst>
                  <a:ext uri="{FF2B5EF4-FFF2-40B4-BE49-F238E27FC236}">
                    <a16:creationId xmlns:a16="http://schemas.microsoft.com/office/drawing/2014/main" id="{C4E35851-7C0E-45A9-A656-0E623ECD1B3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4" name="Ovaal 133">
              <a:extLst>
                <a:ext uri="{FF2B5EF4-FFF2-40B4-BE49-F238E27FC236}">
                  <a16:creationId xmlns:a16="http://schemas.microsoft.com/office/drawing/2014/main" id="{ED8F21DB-BA67-4A2E-A226-64E96FA06C49}"/>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5" name="Rechthoek 134">
              <a:extLst>
                <a:ext uri="{FF2B5EF4-FFF2-40B4-BE49-F238E27FC236}">
                  <a16:creationId xmlns:a16="http://schemas.microsoft.com/office/drawing/2014/main" id="{E9DB8C13-5073-4463-9F08-3AB40F059752}"/>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6" name="Groep 135">
              <a:extLst>
                <a:ext uri="{FF2B5EF4-FFF2-40B4-BE49-F238E27FC236}">
                  <a16:creationId xmlns:a16="http://schemas.microsoft.com/office/drawing/2014/main" id="{367B931D-1C22-4459-84FA-D627514A4B73}"/>
                </a:ext>
              </a:extLst>
            </p:cNvPr>
            <p:cNvGrpSpPr/>
            <p:nvPr userDrawn="1"/>
          </p:nvGrpSpPr>
          <p:grpSpPr>
            <a:xfrm>
              <a:off x="-3314821" y="5023930"/>
              <a:ext cx="1108877" cy="563933"/>
              <a:chOff x="-3314821" y="3885197"/>
              <a:chExt cx="1108877" cy="563933"/>
            </a:xfrm>
          </p:grpSpPr>
          <p:sp>
            <p:nvSpPr>
              <p:cNvPr id="147" name="Rechthoek 146">
                <a:extLst>
                  <a:ext uri="{FF2B5EF4-FFF2-40B4-BE49-F238E27FC236}">
                    <a16:creationId xmlns:a16="http://schemas.microsoft.com/office/drawing/2014/main" id="{785E655B-9671-477A-83CA-1C26673B1AD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9BAFD6E9-A1CD-481D-AC07-94C96DE19948}"/>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Tekstvak 148">
                <a:extLst>
                  <a:ext uri="{FF2B5EF4-FFF2-40B4-BE49-F238E27FC236}">
                    <a16:creationId xmlns:a16="http://schemas.microsoft.com/office/drawing/2014/main" id="{7694B3A8-8D1A-445F-A2F1-D2D1DB8CAB2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0" name="Tekstvak 149">
                <a:extLst>
                  <a:ext uri="{FF2B5EF4-FFF2-40B4-BE49-F238E27FC236}">
                    <a16:creationId xmlns:a16="http://schemas.microsoft.com/office/drawing/2014/main" id="{DB3EF4CA-D760-4062-81B7-5161543D1F83}"/>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1" name="Vrije vorm: vorm 150">
                <a:extLst>
                  <a:ext uri="{FF2B5EF4-FFF2-40B4-BE49-F238E27FC236}">
                    <a16:creationId xmlns:a16="http://schemas.microsoft.com/office/drawing/2014/main" id="{2284B9ED-ADA3-4C8C-B05F-5BDCACF6DA95}"/>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2" name="Groep 151">
                <a:extLst>
                  <a:ext uri="{FF2B5EF4-FFF2-40B4-BE49-F238E27FC236}">
                    <a16:creationId xmlns:a16="http://schemas.microsoft.com/office/drawing/2014/main" id="{A595F5E5-F257-42A9-AEFB-C4719C45FECE}"/>
                  </a:ext>
                </a:extLst>
              </p:cNvPr>
              <p:cNvGrpSpPr/>
              <p:nvPr userDrawn="1"/>
            </p:nvGrpSpPr>
            <p:grpSpPr>
              <a:xfrm>
                <a:off x="-3254609" y="3946178"/>
                <a:ext cx="184194" cy="143334"/>
                <a:chOff x="6218544" y="2402421"/>
                <a:chExt cx="144156" cy="112178"/>
              </a:xfrm>
            </p:grpSpPr>
            <p:sp>
              <p:nvSpPr>
                <p:cNvPr id="158" name="Rechthoek 157">
                  <a:extLst>
                    <a:ext uri="{FF2B5EF4-FFF2-40B4-BE49-F238E27FC236}">
                      <a16:creationId xmlns:a16="http://schemas.microsoft.com/office/drawing/2014/main" id="{58499D8B-1D2D-4075-90B1-8F21122883A3}"/>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7301489B-7DEF-4005-9D3B-6695A90541A6}"/>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FF85CAFD-5112-4A88-A0EE-27647F32A3BC}"/>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Koorde 160">
                  <a:extLst>
                    <a:ext uri="{FF2B5EF4-FFF2-40B4-BE49-F238E27FC236}">
                      <a16:creationId xmlns:a16="http://schemas.microsoft.com/office/drawing/2014/main" id="{764A99A5-FE05-4338-BCB8-5FDE8751721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3" name="Groep 152">
                <a:extLst>
                  <a:ext uri="{FF2B5EF4-FFF2-40B4-BE49-F238E27FC236}">
                    <a16:creationId xmlns:a16="http://schemas.microsoft.com/office/drawing/2014/main" id="{CDCDE637-CEB8-4CBA-B78E-B246753E2BAA}"/>
                  </a:ext>
                </a:extLst>
              </p:cNvPr>
              <p:cNvGrpSpPr/>
              <p:nvPr userDrawn="1"/>
            </p:nvGrpSpPr>
            <p:grpSpPr>
              <a:xfrm>
                <a:off x="-3254609" y="4199853"/>
                <a:ext cx="184194" cy="124747"/>
                <a:chOff x="6218544" y="2636044"/>
                <a:chExt cx="144156" cy="97631"/>
              </a:xfrm>
            </p:grpSpPr>
            <p:sp>
              <p:nvSpPr>
                <p:cNvPr id="154" name="Rechthoek 153">
                  <a:extLst>
                    <a:ext uri="{FF2B5EF4-FFF2-40B4-BE49-F238E27FC236}">
                      <a16:creationId xmlns:a16="http://schemas.microsoft.com/office/drawing/2014/main" id="{E95C30C2-66D6-49C4-B772-9F5007E10672}"/>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F8CFBF86-77B2-4E45-8E36-9D3C9014277A}"/>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Ovaal 155">
                  <a:extLst>
                    <a:ext uri="{FF2B5EF4-FFF2-40B4-BE49-F238E27FC236}">
                      <a16:creationId xmlns:a16="http://schemas.microsoft.com/office/drawing/2014/main" id="{F97650D9-2FC7-41D1-95B5-59A73EA2CA37}"/>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47">
                  <a:extLst>
                    <a:ext uri="{FF2B5EF4-FFF2-40B4-BE49-F238E27FC236}">
                      <a16:creationId xmlns:a16="http://schemas.microsoft.com/office/drawing/2014/main" id="{DC2AD42D-33CF-4226-8891-CDDFB2B8B179}"/>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7" name="Rechthoek 136">
              <a:extLst>
                <a:ext uri="{FF2B5EF4-FFF2-40B4-BE49-F238E27FC236}">
                  <a16:creationId xmlns:a16="http://schemas.microsoft.com/office/drawing/2014/main" id="{4C4105DE-45B4-44B3-B171-34D4E243CB7F}"/>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8" name="ICOON_info">
              <a:extLst>
                <a:ext uri="{FF2B5EF4-FFF2-40B4-BE49-F238E27FC236}">
                  <a16:creationId xmlns:a16="http://schemas.microsoft.com/office/drawing/2014/main" id="{11E8480A-0151-4931-94C0-128F84F19558}"/>
                </a:ext>
              </a:extLst>
            </p:cNvPr>
            <p:cNvGrpSpPr/>
            <p:nvPr userDrawn="1"/>
          </p:nvGrpSpPr>
          <p:grpSpPr>
            <a:xfrm>
              <a:off x="-376736" y="5595616"/>
              <a:ext cx="283685" cy="283685"/>
              <a:chOff x="-510741" y="5913713"/>
              <a:chExt cx="267555" cy="267555"/>
            </a:xfrm>
          </p:grpSpPr>
          <p:sp>
            <p:nvSpPr>
              <p:cNvPr id="145" name="Ovaal 144">
                <a:extLst>
                  <a:ext uri="{FF2B5EF4-FFF2-40B4-BE49-F238E27FC236}">
                    <a16:creationId xmlns:a16="http://schemas.microsoft.com/office/drawing/2014/main" id="{DB0FDB69-B9DD-4ED4-94F7-E6E0A93915C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F5873EDE-27DF-46D7-AADD-D4BF56F431E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9" name="Groep 138">
              <a:extLst>
                <a:ext uri="{FF2B5EF4-FFF2-40B4-BE49-F238E27FC236}">
                  <a16:creationId xmlns:a16="http://schemas.microsoft.com/office/drawing/2014/main" id="{C996AC09-57E7-4693-933B-B6F0C8E0F28B}"/>
                </a:ext>
              </a:extLst>
            </p:cNvPr>
            <p:cNvGrpSpPr/>
            <p:nvPr userDrawn="1"/>
          </p:nvGrpSpPr>
          <p:grpSpPr>
            <a:xfrm>
              <a:off x="-938434" y="5904042"/>
              <a:ext cx="627798" cy="576693"/>
              <a:chOff x="-938434" y="4570310"/>
              <a:chExt cx="627798" cy="576693"/>
            </a:xfrm>
          </p:grpSpPr>
          <p:grpSp>
            <p:nvGrpSpPr>
              <p:cNvPr id="140" name="Inspireren">
                <a:extLst>
                  <a:ext uri="{FF2B5EF4-FFF2-40B4-BE49-F238E27FC236}">
                    <a16:creationId xmlns:a16="http://schemas.microsoft.com/office/drawing/2014/main" id="{0C06EB3C-7982-41C7-90DC-BFEFA1CE28F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91C5835A-7AFC-4690-8F16-62D34974EEB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2924E714-82EF-4B90-A107-C3A94390E11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975EA809-6D1D-407C-B4A2-F4FC582D697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8E0DCA21-44D0-4743-9DF6-D3A98C8F972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6B2E4602-B3AC-9CD1-2E01-4DF2B4C6C63E}"/>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8" name="Picture Placeholder 2">
            <a:extLst>
              <a:ext uri="{FF2B5EF4-FFF2-40B4-BE49-F238E27FC236}">
                <a16:creationId xmlns:a16="http://schemas.microsoft.com/office/drawing/2014/main" id="{5C3C8C6B-9193-9133-CCFA-822850DA1129}"/>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82339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Image XS (2)">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1" y="0"/>
            <a:ext cx="12192000" cy="398907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269" y="1085320"/>
            <a:ext cx="3567764"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4384766"/>
            <a:ext cx="6325966" cy="1826665"/>
          </a:xfrm>
        </p:spPr>
        <p:txBody>
          <a:bodyPr anchor="t"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(2)</a:t>
            </a:r>
          </a:p>
        </p:txBody>
      </p:sp>
      <p:sp>
        <p:nvSpPr>
          <p:cNvPr id="13" name="Tijdelijke aanduiding voor tekst 8">
            <a:extLst>
              <a:ext uri="{FF2B5EF4-FFF2-40B4-BE49-F238E27FC236}">
                <a16:creationId xmlns:a16="http://schemas.microsoft.com/office/drawing/2014/main" id="{71164FE9-3564-4C3A-8A03-696313355A21}"/>
              </a:ext>
            </a:extLst>
          </p:cNvPr>
          <p:cNvSpPr>
            <a:spLocks noGrp="1"/>
          </p:cNvSpPr>
          <p:nvPr>
            <p:ph type="body" sz="quarter" idx="21" hasCustomPrompt="1"/>
          </p:nvPr>
        </p:nvSpPr>
        <p:spPr>
          <a:xfrm>
            <a:off x="960967" y="1085321"/>
            <a:ext cx="6325966" cy="2596030"/>
          </a:xfrm>
        </p:spPr>
        <p:txBody>
          <a:bodyPr anchor="b" anchorCtr="0"/>
          <a:lstStyle>
            <a:lvl1pPr>
              <a:buClr>
                <a:schemeClr val="accent5"/>
              </a:buClr>
              <a:defRPr>
                <a:solidFill>
                  <a:schemeClr val="bg1"/>
                </a:solidFill>
              </a:defRPr>
            </a:lvl1pPr>
            <a:lvl2pPr>
              <a:buClr>
                <a:schemeClr val="accent5"/>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accent5"/>
              </a:buClr>
              <a:defRPr>
                <a:solidFill>
                  <a:schemeClr val="bg1"/>
                </a:solidFill>
              </a:defRPr>
            </a:lvl7pPr>
            <a:lvl8pPr>
              <a:buClr>
                <a:schemeClr val="accent5"/>
              </a:buClr>
              <a:defRPr>
                <a:solidFill>
                  <a:schemeClr val="bg1"/>
                </a:solidFill>
              </a:defRPr>
            </a:lvl8pPr>
            <a:lvl9pPr>
              <a:defRPr>
                <a:solidFill>
                  <a:schemeClr val="bg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endParaRPr lang="nl-NL" dirty="0"/>
          </a:p>
        </p:txBody>
      </p:sp>
      <p:grpSp>
        <p:nvGrpSpPr>
          <p:cNvPr id="15" name="INSTRUCTION">
            <a:extLst>
              <a:ext uri="{FF2B5EF4-FFF2-40B4-BE49-F238E27FC236}">
                <a16:creationId xmlns:a16="http://schemas.microsoft.com/office/drawing/2014/main" id="{DADCC131-814A-490E-AAAB-127B1F73E3E0}"/>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9F29063-A6B1-428F-BD9B-4758528D4B96}"/>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4EED4691-A833-42C6-8C50-95EB26C0343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B780635-B77E-4E80-89C5-FB1859468AA2}"/>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C9166C7D-D7F9-47F5-9BCA-2C8472EB4C2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5760EA1E-53C7-4092-9BDE-6C1F221BF7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72A8CF49-728F-4521-AB4C-18F4BA95D0A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8E2BD399-9B13-4F7C-9106-B0F52432FAC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B2ECBA82-5EA1-46DD-9495-954E9AD8CB9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D5CD1EF2-0BD3-4F63-BF02-D18D9DD3853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F9AFB568-986E-41BA-996D-96B1CC5ACCA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E9F4917D-0A74-4D1A-83CE-92AD71E2F85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BF973501-8921-422A-8236-2A225EAEE81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2B209227-8544-4A94-A9B6-53DAE5AAF949}"/>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209F4D3-DC57-4EAB-BEEC-825D989E82B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CCCBB738-FD43-49BB-B217-594EB2E3F9D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2321DC91-2CAD-4E92-9917-EAFAE52493D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8929D4AD-B612-44D8-BB4B-78A863825F91}"/>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59D010B1-CA82-4F7C-ABC6-11C03A2A2E1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D4173102-C9CC-4AD1-AE16-1B54D1D5DFD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4D84CF94-A511-4DC3-9EDE-FE6EFFF5797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F47DF231-F75B-432C-B114-FE24A4C6B59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44B7B34B-BA83-455F-A864-3ED396C95554}"/>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81D46C0-C1AA-4174-AD21-6B39BF1870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BCE6C6D3-94C4-4ADB-AC16-B978AB185F4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5136A107-540E-479A-A067-B56F7BF37F9F}"/>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D19751A1-15C7-428B-8BB3-E52F9D4A50E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E24AD7DE-E3F8-4AAA-A105-AB077E11AE3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AD475390-9C5D-4A42-B538-6C8D2814F0C0}"/>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8C635C21-E4A7-4A05-AF5E-6EB722298234}"/>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AB0CDD90-D903-40D2-80E6-1B987F90A5C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5A2EF578-3E71-461D-93BB-17BBF2A1F4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2D2F18F0-4CE4-477E-B35D-9A070DD154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5896609C-26E8-4F14-AEC7-201D8EB8266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882A1DE8-DACF-4081-98BB-4DB5A715C1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1370A2F8-2A62-4306-A9FC-3D47E19C306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7A7E157A-01C4-44B4-864F-E9BC16AE705C}"/>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E9B9D171-598D-41A4-9D0E-92DB510EDA24}"/>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F7D0560-3A54-4FB3-AE95-2456C24019E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61C8FB6-C84D-4999-B078-4ADF1BDE975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60039ECF-650C-4A20-999F-836C219CD68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579A531-D34F-4598-93FC-50511A1DF9F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B99F8DF-7757-4C82-8222-D0EE5F05AEB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0A7A324C-F791-49DB-85D6-34A5078AACA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A1297120-F031-4EE7-A226-45C7A629068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4FDE4322-C97A-4D8C-855B-33BC609D09F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FF952AEA-1E3E-49BC-A29F-B803AE4BD74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335B8738-E77C-4379-A730-EAAB0F98EC2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5DAC356D-C5CF-4245-B986-D0524D4553C9}"/>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DF19403D-1ADB-4920-9CF0-A5E83299432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3717E2D9-DE67-49DA-9772-A3434344D650}"/>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E0063A74-105A-408C-AE1B-9560C3F6867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D8C7615F-755C-4EFF-AECE-AD4EF1E910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EC1E346F-343C-4254-9541-DE0EC4B1FD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42616B9-DFB7-4232-891A-0597F434430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A0CD8F5A-37B7-46B4-9C59-341C427C59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C7E3782A-CA86-40A8-AD98-EAD2D7EEB85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72A8B6FD-3598-4566-9159-B17EBD2C18C2}"/>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0321E5F2-F839-4056-BB97-DC2437ACB8C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DBADCB76-1532-4BAD-AED1-B14E7F8A30C9}"/>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899A95BE-AFDD-4BCA-BF47-90FE13056EB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EA2BBBEB-7E70-4A64-9003-C62320BE826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F6F1203-B42F-471E-ADBE-5E746D9DE80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AD8B9E6B-CA5A-4A53-BEB7-7385A3EC271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AE738811-4022-44BF-8AC3-252391183AA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10ECA593-526E-4D62-8D7D-D867D98D73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CCEEAC02-1995-43FF-91DC-B4F51A7696DA}"/>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6FFE678D-98B6-46BB-B85A-ADBD3E2EF369}"/>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D953235A-BF61-4571-99AE-C67500663188}"/>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CC308AAC-FC19-4C3E-AB8E-0A38CEA905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41AB9214-38BD-4EEE-BFED-F9A242816BB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1906B060-33F4-4D1B-A427-F5C8FE4FB4C4}"/>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F7726EC0-3F9A-4DFB-945F-A59E737DE84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756FB0DE-0730-434A-802F-1004D96E0CA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87DE0E58-733F-4EF3-8EB5-D5BA872C1C0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A0F2B152-2257-4BD2-B61C-6273576F85B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6DA193CD-549D-4727-96D3-7CCDF2B6ADE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403A5A86-03BB-4483-9166-DD86F2AA6A18}"/>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A217D95D-BEEC-4634-8BC2-CC068EB1EBD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A1A1B900-B158-486D-9663-29BAC18824D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830312DB-51E8-48D2-A354-21553ADE8CED}"/>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C7452283-299F-4A26-8EFA-B63CFD0F02B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C237B3E5-F5CF-4516-9047-B61A639FB1B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F2AED1F3-E72C-4A5F-96F0-E068C77DEAC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542739EB-4F9D-400E-A1C4-B3DCE1597C7F}"/>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2C1B8AE8-EFA1-4056-9683-67FFE689D1A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FBB59581-C1ED-4984-A720-1362BD949E63}"/>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65D813F3-BDC6-453A-A967-B03BF3EFF125}"/>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BD6AD408-C936-4BCE-A39A-A460111EFF77}"/>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BBC341FF-FF12-4A40-BC4F-503A30EE49F9}"/>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720BA782-A7A5-4A33-8EE1-A1234BAA80A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9B71F95E-214C-4CFF-869C-A6AA3DF1AC6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8D72E74F-A219-40AD-BB9C-C931121A7BC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CA7B669F-6402-4DC1-8B43-F65B0789C4B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EFD32635-288F-4A8D-91E2-ADC10AACD2B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FB0852BA-5294-4740-A011-F5DFF383E22F}"/>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71B9D6E1-0008-41D7-AE5C-F3D8691837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39A84055-6CFA-4950-A61F-7230844D95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F75C87A1-DCF7-4788-813D-7CC7940FA6A1}"/>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39C3B269-A93B-43EE-8217-645F52CB970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D832EB76-99C2-4F70-B6B9-9798373B589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065283E2-9250-4063-9EE9-1F9C23AB7C2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837F3F94-C99C-4AFD-B5C9-32528EC7F9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6E8D4802-545B-4B7B-A355-D923AFE7B069}"/>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407873E4-D062-4166-9391-11D8D2C33DD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69F4D329-8C9C-4441-A037-AE577FC2ED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8DE2015-41A6-42D3-A1C3-C436E7407959}"/>
              </a:ext>
            </a:extLst>
          </p:cNvPr>
          <p:cNvSpPr>
            <a:spLocks noGrp="1"/>
          </p:cNvSpPr>
          <p:nvPr>
            <p:ph type="title" hasCustomPrompt="1"/>
          </p:nvPr>
        </p:nvSpPr>
        <p:spPr/>
        <p:txBody>
          <a:bodyPr/>
          <a:lstStyle>
            <a:lvl1pPr>
              <a:defRPr>
                <a:solidFill>
                  <a:schemeClr val="bg1"/>
                </a:solidFill>
              </a:defRPr>
            </a:lvl1pPr>
          </a:lstStyle>
          <a:p>
            <a:r>
              <a:rPr lang="nl-NL"/>
              <a:t>Title slide</a:t>
            </a:r>
            <a:endParaRPr lang="nl-NL" dirty="0"/>
          </a:p>
        </p:txBody>
      </p:sp>
      <p:grpSp>
        <p:nvGrpSpPr>
          <p:cNvPr id="125" name="INSTRUCTION">
            <a:extLst>
              <a:ext uri="{FF2B5EF4-FFF2-40B4-BE49-F238E27FC236}">
                <a16:creationId xmlns:a16="http://schemas.microsoft.com/office/drawing/2014/main" id="{C9AF5AA2-5C2F-47EB-B534-6EA0039BC683}"/>
              </a:ext>
            </a:extLst>
          </p:cNvPr>
          <p:cNvGrpSpPr/>
          <p:nvPr userDrawn="1"/>
        </p:nvGrpSpPr>
        <p:grpSpPr>
          <a:xfrm>
            <a:off x="16179762" y="2860"/>
            <a:ext cx="3693114" cy="6594665"/>
            <a:chOff x="-3786165" y="0"/>
            <a:chExt cx="3693114" cy="6594665"/>
          </a:xfrm>
        </p:grpSpPr>
        <p:sp>
          <p:nvSpPr>
            <p:cNvPr id="126" name="Rechthoek 125">
              <a:extLst>
                <a:ext uri="{FF2B5EF4-FFF2-40B4-BE49-F238E27FC236}">
                  <a16:creationId xmlns:a16="http://schemas.microsoft.com/office/drawing/2014/main" id="{C696C82D-D265-476B-9965-5C788E52E051}"/>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7" name="Ovaal 126">
              <a:extLst>
                <a:ext uri="{FF2B5EF4-FFF2-40B4-BE49-F238E27FC236}">
                  <a16:creationId xmlns:a16="http://schemas.microsoft.com/office/drawing/2014/main" id="{9E0C0FF0-81CC-4698-8036-3F3C0022A18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8" name="Rechthoek 127">
              <a:extLst>
                <a:ext uri="{FF2B5EF4-FFF2-40B4-BE49-F238E27FC236}">
                  <a16:creationId xmlns:a16="http://schemas.microsoft.com/office/drawing/2014/main" id="{C2ADF5C0-CD78-4504-9EFD-FB201D868E1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9" name="Groep 128">
              <a:extLst>
                <a:ext uri="{FF2B5EF4-FFF2-40B4-BE49-F238E27FC236}">
                  <a16:creationId xmlns:a16="http://schemas.microsoft.com/office/drawing/2014/main" id="{BB6F36D2-5FB0-42CB-AF4D-77F7803C9D52}"/>
                </a:ext>
              </a:extLst>
            </p:cNvPr>
            <p:cNvGrpSpPr/>
            <p:nvPr userDrawn="1"/>
          </p:nvGrpSpPr>
          <p:grpSpPr>
            <a:xfrm>
              <a:off x="-3316179" y="1231351"/>
              <a:ext cx="294789" cy="318834"/>
              <a:chOff x="14466489" y="1001522"/>
              <a:chExt cx="290627" cy="314333"/>
            </a:xfrm>
          </p:grpSpPr>
          <p:sp>
            <p:nvSpPr>
              <p:cNvPr id="183" name="Rechthoek 182">
                <a:extLst>
                  <a:ext uri="{FF2B5EF4-FFF2-40B4-BE49-F238E27FC236}">
                    <a16:creationId xmlns:a16="http://schemas.microsoft.com/office/drawing/2014/main" id="{7EE99686-E618-4819-AEC6-CE85FB9035E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Ovaal 183">
                <a:extLst>
                  <a:ext uri="{FF2B5EF4-FFF2-40B4-BE49-F238E27FC236}">
                    <a16:creationId xmlns:a16="http://schemas.microsoft.com/office/drawing/2014/main" id="{4E543E7B-3B58-4063-9198-411FDE8BD0A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Vrije vorm: vorm 184">
                <a:extLst>
                  <a:ext uri="{FF2B5EF4-FFF2-40B4-BE49-F238E27FC236}">
                    <a16:creationId xmlns:a16="http://schemas.microsoft.com/office/drawing/2014/main" id="{2F0A3BD2-86DB-42EB-864C-A32F23DC330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6" name="Rechthoek: afgeronde hoeken 185">
                <a:extLst>
                  <a:ext uri="{FF2B5EF4-FFF2-40B4-BE49-F238E27FC236}">
                    <a16:creationId xmlns:a16="http://schemas.microsoft.com/office/drawing/2014/main" id="{E376DD2C-3B0D-44CC-8BD0-E7159F530AC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7" name="Rechte verbindingslijn 186">
                <a:extLst>
                  <a:ext uri="{FF2B5EF4-FFF2-40B4-BE49-F238E27FC236}">
                    <a16:creationId xmlns:a16="http://schemas.microsoft.com/office/drawing/2014/main" id="{0B62DC79-5DA1-412D-AD58-92B67599EE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Rechte verbindingslijn 187">
                <a:extLst>
                  <a:ext uri="{FF2B5EF4-FFF2-40B4-BE49-F238E27FC236}">
                    <a16:creationId xmlns:a16="http://schemas.microsoft.com/office/drawing/2014/main" id="{E11E61C6-9A3E-420B-BAA9-93CCED951E8C}"/>
                  </a:ext>
                </a:extLst>
              </p:cNvPr>
              <p:cNvCxnSpPr>
                <a:cxnSpLocks/>
                <a:stCxn id="18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0" name="Ovaal 129">
              <a:extLst>
                <a:ext uri="{FF2B5EF4-FFF2-40B4-BE49-F238E27FC236}">
                  <a16:creationId xmlns:a16="http://schemas.microsoft.com/office/drawing/2014/main" id="{DF375A51-2A00-4E31-A258-58C67ED3674E}"/>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1" name="Rechthoek 130">
              <a:extLst>
                <a:ext uri="{FF2B5EF4-FFF2-40B4-BE49-F238E27FC236}">
                  <a16:creationId xmlns:a16="http://schemas.microsoft.com/office/drawing/2014/main" id="{D6D83FED-091C-46DD-8BC9-3EA965D268E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2" name="Groep 131">
              <a:extLst>
                <a:ext uri="{FF2B5EF4-FFF2-40B4-BE49-F238E27FC236}">
                  <a16:creationId xmlns:a16="http://schemas.microsoft.com/office/drawing/2014/main" id="{044A6999-0499-4E85-BD9D-822C22382F5C}"/>
                </a:ext>
              </a:extLst>
            </p:cNvPr>
            <p:cNvGrpSpPr/>
            <p:nvPr userDrawn="1"/>
          </p:nvGrpSpPr>
          <p:grpSpPr>
            <a:xfrm>
              <a:off x="-3311319" y="2164285"/>
              <a:ext cx="825500" cy="209550"/>
              <a:chOff x="13504624" y="2482850"/>
              <a:chExt cx="825500" cy="209550"/>
            </a:xfrm>
          </p:grpSpPr>
          <p:sp>
            <p:nvSpPr>
              <p:cNvPr id="180" name="Rechthoek 179">
                <a:extLst>
                  <a:ext uri="{FF2B5EF4-FFF2-40B4-BE49-F238E27FC236}">
                    <a16:creationId xmlns:a16="http://schemas.microsoft.com/office/drawing/2014/main" id="{185ED251-2BC9-458E-BC0D-8619EA4D7F0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1" name="Rechte verbindingslijn 180">
                <a:extLst>
                  <a:ext uri="{FF2B5EF4-FFF2-40B4-BE49-F238E27FC236}">
                    <a16:creationId xmlns:a16="http://schemas.microsoft.com/office/drawing/2014/main" id="{F8FB674B-8544-44DE-90A9-282960C2896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2" name="Gelijkbenige driehoek 181">
                <a:extLst>
                  <a:ext uri="{FF2B5EF4-FFF2-40B4-BE49-F238E27FC236}">
                    <a16:creationId xmlns:a16="http://schemas.microsoft.com/office/drawing/2014/main" id="{C8A48D83-91C1-4315-9E51-5FAC3DC89C0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3" name="Ovaal 132">
              <a:extLst>
                <a:ext uri="{FF2B5EF4-FFF2-40B4-BE49-F238E27FC236}">
                  <a16:creationId xmlns:a16="http://schemas.microsoft.com/office/drawing/2014/main" id="{3082844B-F822-4A2F-B013-229DD7CC1BB3}"/>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4" name="Rechthoek 133">
              <a:extLst>
                <a:ext uri="{FF2B5EF4-FFF2-40B4-BE49-F238E27FC236}">
                  <a16:creationId xmlns:a16="http://schemas.microsoft.com/office/drawing/2014/main" id="{20317C64-8896-4E84-866A-F9AD0DC485A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5" name="Groep 134">
              <a:extLst>
                <a:ext uri="{FF2B5EF4-FFF2-40B4-BE49-F238E27FC236}">
                  <a16:creationId xmlns:a16="http://schemas.microsoft.com/office/drawing/2014/main" id="{BB9096DB-22C6-407E-A3F4-53BBA2D8A2FD}"/>
                </a:ext>
              </a:extLst>
            </p:cNvPr>
            <p:cNvGrpSpPr/>
            <p:nvPr userDrawn="1"/>
          </p:nvGrpSpPr>
          <p:grpSpPr>
            <a:xfrm>
              <a:off x="-3441613" y="3457758"/>
              <a:ext cx="622283" cy="612920"/>
              <a:chOff x="12617641" y="3403239"/>
              <a:chExt cx="752963" cy="741634"/>
            </a:xfrm>
          </p:grpSpPr>
          <p:grpSp>
            <p:nvGrpSpPr>
              <p:cNvPr id="164" name="Groep 163">
                <a:extLst>
                  <a:ext uri="{FF2B5EF4-FFF2-40B4-BE49-F238E27FC236}">
                    <a16:creationId xmlns:a16="http://schemas.microsoft.com/office/drawing/2014/main" id="{6EEF3AC1-95DB-4751-91D3-55F7D4CCF0AF}"/>
                  </a:ext>
                </a:extLst>
              </p:cNvPr>
              <p:cNvGrpSpPr/>
              <p:nvPr userDrawn="1"/>
            </p:nvGrpSpPr>
            <p:grpSpPr>
              <a:xfrm>
                <a:off x="12771530" y="3403239"/>
                <a:ext cx="467176" cy="448491"/>
                <a:chOff x="12782157" y="3403239"/>
                <a:chExt cx="467176" cy="448491"/>
              </a:xfrm>
            </p:grpSpPr>
            <p:grpSp>
              <p:nvGrpSpPr>
                <p:cNvPr id="167" name="Groep 166">
                  <a:extLst>
                    <a:ext uri="{FF2B5EF4-FFF2-40B4-BE49-F238E27FC236}">
                      <a16:creationId xmlns:a16="http://schemas.microsoft.com/office/drawing/2014/main" id="{7AE5F330-9689-4C32-A36C-9FFE2928A4B7}"/>
                    </a:ext>
                  </a:extLst>
                </p:cNvPr>
                <p:cNvGrpSpPr/>
                <p:nvPr userDrawn="1"/>
              </p:nvGrpSpPr>
              <p:grpSpPr>
                <a:xfrm>
                  <a:off x="12782157" y="3403239"/>
                  <a:ext cx="412976" cy="396132"/>
                  <a:chOff x="13554906" y="3320109"/>
                  <a:chExt cx="443917" cy="425811"/>
                </a:xfrm>
              </p:grpSpPr>
              <p:grpSp>
                <p:nvGrpSpPr>
                  <p:cNvPr id="174" name="Groep 173">
                    <a:extLst>
                      <a:ext uri="{FF2B5EF4-FFF2-40B4-BE49-F238E27FC236}">
                        <a16:creationId xmlns:a16="http://schemas.microsoft.com/office/drawing/2014/main" id="{87F7FE0B-0F3F-4602-B675-CB4C7AABC18A}"/>
                      </a:ext>
                    </a:extLst>
                  </p:cNvPr>
                  <p:cNvGrpSpPr/>
                  <p:nvPr userDrawn="1"/>
                </p:nvGrpSpPr>
                <p:grpSpPr>
                  <a:xfrm>
                    <a:off x="13554906" y="3320109"/>
                    <a:ext cx="443917" cy="425811"/>
                    <a:chOff x="12909684" y="1276143"/>
                    <a:chExt cx="443917" cy="425811"/>
                  </a:xfrm>
                </p:grpSpPr>
                <p:sp>
                  <p:nvSpPr>
                    <p:cNvPr id="177" name="Rechthoek 176">
                      <a:extLst>
                        <a:ext uri="{FF2B5EF4-FFF2-40B4-BE49-F238E27FC236}">
                          <a16:creationId xmlns:a16="http://schemas.microsoft.com/office/drawing/2014/main" id="{1D478182-5E61-401E-91EB-190F7BC6F1A4}"/>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Rechthoek 177">
                      <a:extLst>
                        <a:ext uri="{FF2B5EF4-FFF2-40B4-BE49-F238E27FC236}">
                          <a16:creationId xmlns:a16="http://schemas.microsoft.com/office/drawing/2014/main" id="{FE9E17BD-1C2E-469A-B206-B1A964414D8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9" name="Ovaal 178">
                      <a:extLst>
                        <a:ext uri="{FF2B5EF4-FFF2-40B4-BE49-F238E27FC236}">
                          <a16:creationId xmlns:a16="http://schemas.microsoft.com/office/drawing/2014/main" id="{9F41B0AF-2D60-4902-9F3A-B46EBAAA1D7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5" name="Afbeelding 174">
                    <a:extLst>
                      <a:ext uri="{FF2B5EF4-FFF2-40B4-BE49-F238E27FC236}">
                        <a16:creationId xmlns:a16="http://schemas.microsoft.com/office/drawing/2014/main" id="{AF0298D9-0673-4104-BA07-BC9F64F0D90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6" name="Afbeelding 175">
                    <a:extLst>
                      <a:ext uri="{FF2B5EF4-FFF2-40B4-BE49-F238E27FC236}">
                        <a16:creationId xmlns:a16="http://schemas.microsoft.com/office/drawing/2014/main" id="{79AD1D10-E2D5-4D95-A16D-D5B14F8779E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8" name="Groep 167">
                  <a:extLst>
                    <a:ext uri="{FF2B5EF4-FFF2-40B4-BE49-F238E27FC236}">
                      <a16:creationId xmlns:a16="http://schemas.microsoft.com/office/drawing/2014/main" id="{6E7C60E8-6F69-48DD-A4D9-7C5D81898D80}"/>
                    </a:ext>
                  </a:extLst>
                </p:cNvPr>
                <p:cNvGrpSpPr/>
                <p:nvPr userDrawn="1"/>
              </p:nvGrpSpPr>
              <p:grpSpPr>
                <a:xfrm>
                  <a:off x="13103513" y="3705268"/>
                  <a:ext cx="145820" cy="146462"/>
                  <a:chOff x="13096169" y="3602278"/>
                  <a:chExt cx="145820" cy="146462"/>
                </a:xfrm>
              </p:grpSpPr>
              <p:sp>
                <p:nvSpPr>
                  <p:cNvPr id="172" name="Rechthoek 171">
                    <a:extLst>
                      <a:ext uri="{FF2B5EF4-FFF2-40B4-BE49-F238E27FC236}">
                        <a16:creationId xmlns:a16="http://schemas.microsoft.com/office/drawing/2014/main" id="{8BE53AA9-B61B-43C3-94B1-7AF21EFD060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CA769C96-2975-4C95-877A-9880A30FB50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9" name="Groep 168">
                  <a:extLst>
                    <a:ext uri="{FF2B5EF4-FFF2-40B4-BE49-F238E27FC236}">
                      <a16:creationId xmlns:a16="http://schemas.microsoft.com/office/drawing/2014/main" id="{D579AC4B-A2E4-4364-AA99-18AD2F347588}"/>
                    </a:ext>
                  </a:extLst>
                </p:cNvPr>
                <p:cNvGrpSpPr/>
                <p:nvPr userDrawn="1"/>
              </p:nvGrpSpPr>
              <p:grpSpPr>
                <a:xfrm rot="10800000">
                  <a:off x="13061402" y="3665637"/>
                  <a:ext cx="145820" cy="146462"/>
                  <a:chOff x="13096169" y="3602278"/>
                  <a:chExt cx="145820" cy="146462"/>
                </a:xfrm>
              </p:grpSpPr>
              <p:sp>
                <p:nvSpPr>
                  <p:cNvPr id="170" name="Rechthoek 169">
                    <a:extLst>
                      <a:ext uri="{FF2B5EF4-FFF2-40B4-BE49-F238E27FC236}">
                        <a16:creationId xmlns:a16="http://schemas.microsoft.com/office/drawing/2014/main" id="{58DCC86D-7628-4594-BBB5-242D31479FD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83685955-8E70-4E70-8C2A-3BE64B55D81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5" name="Rechthoek 164">
                <a:extLst>
                  <a:ext uri="{FF2B5EF4-FFF2-40B4-BE49-F238E27FC236}">
                    <a16:creationId xmlns:a16="http://schemas.microsoft.com/office/drawing/2014/main" id="{DAAD6D0A-7DB2-40F8-89E5-1526CC423A2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6" name="Gelijkbenige driehoek 165">
                <a:extLst>
                  <a:ext uri="{FF2B5EF4-FFF2-40B4-BE49-F238E27FC236}">
                    <a16:creationId xmlns:a16="http://schemas.microsoft.com/office/drawing/2014/main" id="{2D7D3A4A-B8B9-4EF5-B0F3-047EC1FF3E0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6" name="Ovaal 135">
              <a:extLst>
                <a:ext uri="{FF2B5EF4-FFF2-40B4-BE49-F238E27FC236}">
                  <a16:creationId xmlns:a16="http://schemas.microsoft.com/office/drawing/2014/main" id="{451A1791-1E8A-4925-AA1A-D41E7931EA04}"/>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7" name="Rechthoek 136">
              <a:extLst>
                <a:ext uri="{FF2B5EF4-FFF2-40B4-BE49-F238E27FC236}">
                  <a16:creationId xmlns:a16="http://schemas.microsoft.com/office/drawing/2014/main" id="{0C3260B7-109A-41AF-8000-B56659AFF52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8" name="Groep 137">
              <a:extLst>
                <a:ext uri="{FF2B5EF4-FFF2-40B4-BE49-F238E27FC236}">
                  <a16:creationId xmlns:a16="http://schemas.microsoft.com/office/drawing/2014/main" id="{056FB5D0-A19A-459A-B9B5-4FBFFA4402F5}"/>
                </a:ext>
              </a:extLst>
            </p:cNvPr>
            <p:cNvGrpSpPr/>
            <p:nvPr userDrawn="1"/>
          </p:nvGrpSpPr>
          <p:grpSpPr>
            <a:xfrm>
              <a:off x="-3314821" y="5023930"/>
              <a:ext cx="1108877" cy="563933"/>
              <a:chOff x="-3314821" y="3885197"/>
              <a:chExt cx="1108877" cy="563933"/>
            </a:xfrm>
          </p:grpSpPr>
          <p:sp>
            <p:nvSpPr>
              <p:cNvPr id="149" name="Rechthoek 148">
                <a:extLst>
                  <a:ext uri="{FF2B5EF4-FFF2-40B4-BE49-F238E27FC236}">
                    <a16:creationId xmlns:a16="http://schemas.microsoft.com/office/drawing/2014/main" id="{E353CFFF-FB6F-40D2-8A4D-2B9A0DC8F23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055E75FF-C21A-4E18-9656-368D8EB7F7AA}"/>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Tekstvak 150">
                <a:extLst>
                  <a:ext uri="{FF2B5EF4-FFF2-40B4-BE49-F238E27FC236}">
                    <a16:creationId xmlns:a16="http://schemas.microsoft.com/office/drawing/2014/main" id="{1E3A53FC-48DB-4163-B4DD-3421C78BF10F}"/>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2" name="Tekstvak 151">
                <a:extLst>
                  <a:ext uri="{FF2B5EF4-FFF2-40B4-BE49-F238E27FC236}">
                    <a16:creationId xmlns:a16="http://schemas.microsoft.com/office/drawing/2014/main" id="{385C92E6-1C46-468D-AA6B-F8AB8D9159CE}"/>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3" name="Vrije vorm: vorm 152">
                <a:extLst>
                  <a:ext uri="{FF2B5EF4-FFF2-40B4-BE49-F238E27FC236}">
                    <a16:creationId xmlns:a16="http://schemas.microsoft.com/office/drawing/2014/main" id="{EFA13CDB-4F61-44C0-891A-D7C51BA86F4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4" name="Groep 153">
                <a:extLst>
                  <a:ext uri="{FF2B5EF4-FFF2-40B4-BE49-F238E27FC236}">
                    <a16:creationId xmlns:a16="http://schemas.microsoft.com/office/drawing/2014/main" id="{D88E8D99-8DD8-4FF6-B099-1DC3A16C6B5B}"/>
                  </a:ext>
                </a:extLst>
              </p:cNvPr>
              <p:cNvGrpSpPr/>
              <p:nvPr userDrawn="1"/>
            </p:nvGrpSpPr>
            <p:grpSpPr>
              <a:xfrm>
                <a:off x="-3254609" y="3946178"/>
                <a:ext cx="184194" cy="143334"/>
                <a:chOff x="6218544" y="2402421"/>
                <a:chExt cx="144156" cy="112178"/>
              </a:xfrm>
            </p:grpSpPr>
            <p:sp>
              <p:nvSpPr>
                <p:cNvPr id="160" name="Rechthoek 159">
                  <a:extLst>
                    <a:ext uri="{FF2B5EF4-FFF2-40B4-BE49-F238E27FC236}">
                      <a16:creationId xmlns:a16="http://schemas.microsoft.com/office/drawing/2014/main" id="{2FE75436-B754-4ED5-B590-1262B37EDD55}"/>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36255AD4-BC7A-4C44-9E8D-DA715ABBB24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Rechthoek 47">
                  <a:extLst>
                    <a:ext uri="{FF2B5EF4-FFF2-40B4-BE49-F238E27FC236}">
                      <a16:creationId xmlns:a16="http://schemas.microsoft.com/office/drawing/2014/main" id="{9E8D721F-A265-4843-B5E5-5F39043091C4}"/>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3" name="Koorde 162">
                  <a:extLst>
                    <a:ext uri="{FF2B5EF4-FFF2-40B4-BE49-F238E27FC236}">
                      <a16:creationId xmlns:a16="http://schemas.microsoft.com/office/drawing/2014/main" id="{EB328245-7EE3-4C22-A006-44DEF4F4155B}"/>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5" name="Groep 154">
                <a:extLst>
                  <a:ext uri="{FF2B5EF4-FFF2-40B4-BE49-F238E27FC236}">
                    <a16:creationId xmlns:a16="http://schemas.microsoft.com/office/drawing/2014/main" id="{BE0A236F-B819-483D-B58F-7CE20FA77FE8}"/>
                  </a:ext>
                </a:extLst>
              </p:cNvPr>
              <p:cNvGrpSpPr/>
              <p:nvPr userDrawn="1"/>
            </p:nvGrpSpPr>
            <p:grpSpPr>
              <a:xfrm>
                <a:off x="-3254609" y="4199853"/>
                <a:ext cx="184194" cy="124747"/>
                <a:chOff x="6218544" y="2636044"/>
                <a:chExt cx="144156" cy="97631"/>
              </a:xfrm>
            </p:grpSpPr>
            <p:sp>
              <p:nvSpPr>
                <p:cNvPr id="156" name="Rechthoek 155">
                  <a:extLst>
                    <a:ext uri="{FF2B5EF4-FFF2-40B4-BE49-F238E27FC236}">
                      <a16:creationId xmlns:a16="http://schemas.microsoft.com/office/drawing/2014/main" id="{770D3038-8632-4F2B-85D6-97AD0BE1DE8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EE0A87E2-6B82-4D2D-BC00-F20D7186EED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0571EEB4-24F8-407C-B2DD-9A0A05B7712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0D0F1A7E-7B2B-42E7-812F-551371E16C9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9" name="Rechthoek 138">
              <a:extLst>
                <a:ext uri="{FF2B5EF4-FFF2-40B4-BE49-F238E27FC236}">
                  <a16:creationId xmlns:a16="http://schemas.microsoft.com/office/drawing/2014/main" id="{5C0AEA31-0C36-4B2D-9592-EFF3CA44CA7A}"/>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40" name="ICOON_info">
              <a:extLst>
                <a:ext uri="{FF2B5EF4-FFF2-40B4-BE49-F238E27FC236}">
                  <a16:creationId xmlns:a16="http://schemas.microsoft.com/office/drawing/2014/main" id="{E90E4DAE-FAFE-4E8B-B444-618619593E0E}"/>
                </a:ext>
              </a:extLst>
            </p:cNvPr>
            <p:cNvGrpSpPr/>
            <p:nvPr userDrawn="1"/>
          </p:nvGrpSpPr>
          <p:grpSpPr>
            <a:xfrm>
              <a:off x="-376736" y="5595616"/>
              <a:ext cx="283685" cy="283685"/>
              <a:chOff x="-510741" y="5913713"/>
              <a:chExt cx="267555" cy="267555"/>
            </a:xfrm>
          </p:grpSpPr>
          <p:sp>
            <p:nvSpPr>
              <p:cNvPr id="147" name="Ovaal 146">
                <a:extLst>
                  <a:ext uri="{FF2B5EF4-FFF2-40B4-BE49-F238E27FC236}">
                    <a16:creationId xmlns:a16="http://schemas.microsoft.com/office/drawing/2014/main" id="{34BD9BFE-8C8B-42C9-BBFE-1EF0CAB5F49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8" name="Graphic 163" descr="Informatie">
                <a:extLst>
                  <a:ext uri="{FF2B5EF4-FFF2-40B4-BE49-F238E27FC236}">
                    <a16:creationId xmlns:a16="http://schemas.microsoft.com/office/drawing/2014/main" id="{1DB87B26-2D4D-4852-BF5A-311D5F55951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D32D91C7-E0C8-4661-992C-A8DD4147DD75}"/>
                </a:ext>
              </a:extLst>
            </p:cNvPr>
            <p:cNvGrpSpPr/>
            <p:nvPr userDrawn="1"/>
          </p:nvGrpSpPr>
          <p:grpSpPr>
            <a:xfrm>
              <a:off x="-938434" y="5904042"/>
              <a:ext cx="627798" cy="576693"/>
              <a:chOff x="-938434" y="4570310"/>
              <a:chExt cx="627798" cy="576693"/>
            </a:xfrm>
          </p:grpSpPr>
          <p:grpSp>
            <p:nvGrpSpPr>
              <p:cNvPr id="142" name="Inspireren">
                <a:extLst>
                  <a:ext uri="{FF2B5EF4-FFF2-40B4-BE49-F238E27FC236}">
                    <a16:creationId xmlns:a16="http://schemas.microsoft.com/office/drawing/2014/main" id="{8317C1DE-13D8-4CEC-9969-BCCB6E026C3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4" name="Freeform 12">
                  <a:extLst>
                    <a:ext uri="{FF2B5EF4-FFF2-40B4-BE49-F238E27FC236}">
                      <a16:creationId xmlns:a16="http://schemas.microsoft.com/office/drawing/2014/main" id="{02056714-A4A5-4495-8498-6A70331BBE3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3">
                  <a:extLst>
                    <a:ext uri="{FF2B5EF4-FFF2-40B4-BE49-F238E27FC236}">
                      <a16:creationId xmlns:a16="http://schemas.microsoft.com/office/drawing/2014/main" id="{138F13E8-41CA-44CD-9DDE-3C3DE492E26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6" name="Freeform 14">
                  <a:extLst>
                    <a:ext uri="{FF2B5EF4-FFF2-40B4-BE49-F238E27FC236}">
                      <a16:creationId xmlns:a16="http://schemas.microsoft.com/office/drawing/2014/main" id="{97622BD2-D3EE-4D0D-8AA3-AA88478160E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3" name="Tekstvak 142">
                <a:extLst>
                  <a:ext uri="{FF2B5EF4-FFF2-40B4-BE49-F238E27FC236}">
                    <a16:creationId xmlns:a16="http://schemas.microsoft.com/office/drawing/2014/main" id="{DAC3988D-9DC8-4157-A620-581B32BD5D8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F26BEF0E-488D-B75A-E4A7-C5CFDE700A63}"/>
              </a:ext>
            </a:extLst>
          </p:cNvPr>
          <p:cNvSpPr>
            <a:spLocks noGrp="1"/>
          </p:cNvSpPr>
          <p:nvPr>
            <p:ph type="sldNum" sz="quarter" idx="34"/>
          </p:nvPr>
        </p:nvSpPr>
        <p:spPr/>
        <p:txBody>
          <a:bodyPr/>
          <a:lstStyle>
            <a:lvl1pPr>
              <a:defRPr>
                <a:solidFill>
                  <a:schemeClr val="tx1"/>
                </a:solidFill>
              </a:defRPr>
            </a:lvl1pPr>
          </a:lstStyle>
          <a:p>
            <a:fld id="{14F1411D-0280-154F-AEAC-4C20B7AA46B2}" type="slidenum">
              <a:rPr lang="nl-NL" smtClean="0"/>
              <a:pPr/>
              <a:t>‹#›</a:t>
            </a:fld>
            <a:endParaRPr lang="nl-NL" dirty="0"/>
          </a:p>
        </p:txBody>
      </p:sp>
      <p:sp>
        <p:nvSpPr>
          <p:cNvPr id="190" name="Picture Placeholder 2">
            <a:extLst>
              <a:ext uri="{FF2B5EF4-FFF2-40B4-BE49-F238E27FC236}">
                <a16:creationId xmlns:a16="http://schemas.microsoft.com/office/drawing/2014/main" id="{32DD6DD8-730D-8213-A244-B6825341F6C8}"/>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41806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Image XS (3)">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7669683" y="1591294"/>
            <a:ext cx="4522318" cy="5266706"/>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268" y="1085320"/>
            <a:ext cx="3567765"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1085320"/>
            <a:ext cx="6332106"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(3)</a:t>
            </a:r>
          </a:p>
        </p:txBody>
      </p:sp>
      <p:grpSp>
        <p:nvGrpSpPr>
          <p:cNvPr id="13" name="INSTRUCTION">
            <a:extLst>
              <a:ext uri="{FF2B5EF4-FFF2-40B4-BE49-F238E27FC236}">
                <a16:creationId xmlns:a16="http://schemas.microsoft.com/office/drawing/2014/main" id="{A2154E8F-850D-4E9A-AD45-3F1FA55BA03B}"/>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179EE2F-B7BE-4E0F-A1C3-AE96E5D48A4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7" name="Ovaal 16">
              <a:extLst>
                <a:ext uri="{FF2B5EF4-FFF2-40B4-BE49-F238E27FC236}">
                  <a16:creationId xmlns:a16="http://schemas.microsoft.com/office/drawing/2014/main" id="{DE49AE7D-2830-4794-88FE-0D1E040ADA1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3ECFDD98-6BC9-409D-ACA9-11750502A9E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19" name="Ovaal 18">
              <a:extLst>
                <a:ext uri="{FF2B5EF4-FFF2-40B4-BE49-F238E27FC236}">
                  <a16:creationId xmlns:a16="http://schemas.microsoft.com/office/drawing/2014/main" id="{91416663-B5CD-45CA-B339-741A9D9512F0}"/>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097CEFA3-BD93-40FD-A7C6-6E549362D9D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 name="Rechthoek 20">
              <a:extLst>
                <a:ext uri="{FF2B5EF4-FFF2-40B4-BE49-F238E27FC236}">
                  <a16:creationId xmlns:a16="http://schemas.microsoft.com/office/drawing/2014/main" id="{E5C2944E-F7D0-46D8-B8D0-6EAB399D582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2" name="Ovaal 21">
              <a:extLst>
                <a:ext uri="{FF2B5EF4-FFF2-40B4-BE49-F238E27FC236}">
                  <a16:creationId xmlns:a16="http://schemas.microsoft.com/office/drawing/2014/main" id="{B2068B34-191B-45F7-96CA-AD758B1462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7C3E6803-E288-4C81-9AAD-78C5AF3CADC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 name="Ovaal 23">
              <a:extLst>
                <a:ext uri="{FF2B5EF4-FFF2-40B4-BE49-F238E27FC236}">
                  <a16:creationId xmlns:a16="http://schemas.microsoft.com/office/drawing/2014/main" id="{476BABF1-EAE0-4481-8620-C398640D149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E7461F79-60D3-4A80-A1EA-0299F9BEB13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6" name="Ovaal 25">
              <a:extLst>
                <a:ext uri="{FF2B5EF4-FFF2-40B4-BE49-F238E27FC236}">
                  <a16:creationId xmlns:a16="http://schemas.microsoft.com/office/drawing/2014/main" id="{F5778ADF-6CFC-4F3F-905E-510A2A0D2F9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 name="Rechthoek 26">
              <a:extLst>
                <a:ext uri="{FF2B5EF4-FFF2-40B4-BE49-F238E27FC236}">
                  <a16:creationId xmlns:a16="http://schemas.microsoft.com/office/drawing/2014/main" id="{D9258096-1F57-4DBB-BD27-3CFD0410EAC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8" name="Ovaal 27">
              <a:extLst>
                <a:ext uri="{FF2B5EF4-FFF2-40B4-BE49-F238E27FC236}">
                  <a16:creationId xmlns:a16="http://schemas.microsoft.com/office/drawing/2014/main" id="{DA4D758F-427C-4732-A169-E258C1FAC63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9" name="Rechthoek 28">
              <a:extLst>
                <a:ext uri="{FF2B5EF4-FFF2-40B4-BE49-F238E27FC236}">
                  <a16:creationId xmlns:a16="http://schemas.microsoft.com/office/drawing/2014/main" id="{D95599D5-C3F6-47B0-9938-59D416A235C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0" name="Ovaal 29">
              <a:extLst>
                <a:ext uri="{FF2B5EF4-FFF2-40B4-BE49-F238E27FC236}">
                  <a16:creationId xmlns:a16="http://schemas.microsoft.com/office/drawing/2014/main" id="{871AB322-9834-4E9C-965B-C9976A97EE1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1" name="Rechthoek 30">
              <a:extLst>
                <a:ext uri="{FF2B5EF4-FFF2-40B4-BE49-F238E27FC236}">
                  <a16:creationId xmlns:a16="http://schemas.microsoft.com/office/drawing/2014/main" id="{35F2FEB6-DBE5-47D0-91E6-745B5DF65D0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2" name="Ovaal 31">
              <a:extLst>
                <a:ext uri="{FF2B5EF4-FFF2-40B4-BE49-F238E27FC236}">
                  <a16:creationId xmlns:a16="http://schemas.microsoft.com/office/drawing/2014/main" id="{48DF7145-E81F-4303-954D-F27E251E414F}"/>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3" name="Rechthoek 32">
              <a:extLst>
                <a:ext uri="{FF2B5EF4-FFF2-40B4-BE49-F238E27FC236}">
                  <a16:creationId xmlns:a16="http://schemas.microsoft.com/office/drawing/2014/main" id="{89C995E7-AF86-430E-A5B5-DB927974E152}"/>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4" name="Ovaal 33">
              <a:extLst>
                <a:ext uri="{FF2B5EF4-FFF2-40B4-BE49-F238E27FC236}">
                  <a16:creationId xmlns:a16="http://schemas.microsoft.com/office/drawing/2014/main" id="{5614476C-F775-4C54-B805-F56DC6D4CD9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5" name="Rechthoek 34">
              <a:extLst>
                <a:ext uri="{FF2B5EF4-FFF2-40B4-BE49-F238E27FC236}">
                  <a16:creationId xmlns:a16="http://schemas.microsoft.com/office/drawing/2014/main" id="{104E99F5-69AB-4953-A9D4-8015C099FA0A}"/>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6" name="Rechthoek 35">
              <a:extLst>
                <a:ext uri="{FF2B5EF4-FFF2-40B4-BE49-F238E27FC236}">
                  <a16:creationId xmlns:a16="http://schemas.microsoft.com/office/drawing/2014/main" id="{670495FB-6773-4950-9E38-BE2FD992624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7" name="ICOON_info">
              <a:extLst>
                <a:ext uri="{FF2B5EF4-FFF2-40B4-BE49-F238E27FC236}">
                  <a16:creationId xmlns:a16="http://schemas.microsoft.com/office/drawing/2014/main" id="{EF1FA82F-4003-4FC9-9BE9-B65B945D8B8B}"/>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8BF3AC3E-91B3-431B-9D7D-FE0679D797B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6427E86F-8C51-44F6-BF26-2551FF23DCA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8" name="VOORBEELD">
              <a:extLst>
                <a:ext uri="{FF2B5EF4-FFF2-40B4-BE49-F238E27FC236}">
                  <a16:creationId xmlns:a16="http://schemas.microsoft.com/office/drawing/2014/main" id="{BB6EA410-2C53-47FB-88EF-C5172401C6BE}"/>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2515D695-0B60-4213-B9A3-3046222193B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FCFD2872-4004-4BF3-95A1-86173858608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CF1A787-157B-44B1-91E4-611158F80475}"/>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5CA6A4C2-5685-466B-9446-B589C0D6DE3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ADBE2697-D088-4BA8-95B5-091E58FE9B6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FB5BEDC-E856-457D-BBF1-E7F715817A8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E68AD060-90A6-4AF0-A124-590220C9A56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8214B33-EFBD-4540-AF4C-22F0F4C540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C84204C-0E36-4998-AE0F-2ED5A363F0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481EDDF5-FA67-4981-B02F-0D79E7A07FD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756F441F-591A-40BD-82CB-6E2B2AC8BAAB}"/>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EB05D13F-34AC-4A96-865E-413E96208F57}"/>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62057996-C545-48DF-A6B3-71C7025D81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E54DDBE-E60B-4A32-8FD6-83B49629BD7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03E5311-9729-40C7-9037-2C9AADE77A5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53E6962-468B-4BD1-AB8A-881EF942FB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177A488E-F549-4C08-B044-8495458CF89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61F4840-7E01-4FCA-A57C-472973B4D7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AA115F46-CBEF-4831-A9FC-F3F88BDFCE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0E5CD3D7-6433-495C-B30E-4B6AB029DC1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7D2EC56A-5137-460A-9B64-B02D8C961BC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55EACF1E-CB9F-4FC9-AEFE-DF62D069733C}"/>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58C27116-FD04-4F26-8928-ADDC8FCD616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29575A30-7ADB-4ACD-BB84-899FF06226E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08736939-29C5-4EA5-B9C1-5434223A29B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59460E8-B07A-4FB0-8849-7FA0DBD9A8C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D96B9F1-F5E4-417F-99BE-3F90AD96FE0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636AE4B7-1037-4B27-AF03-2E2E80F4A54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CF7379B-C51B-4168-A93B-D501FD626C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236AC577-3AA4-45F8-BCD3-D08C208701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5DA7ADE5-40F7-4DD6-AF21-D92515D8D74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5CD831B1-BF5F-4838-8994-E6F7567FDD6A}"/>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2E0838EF-4045-4339-ACD1-A602048685A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BFFFC029-D64D-48D3-9DDF-184836CAD993}"/>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1860BFE-B3FF-4267-8B6F-7A7E6A4AA1D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87CEBEA2-DA7F-4DEF-ADDD-EB1D49CB0D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DCB69F9E-0507-4BD8-8B6F-202EBFAF0A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412572A-C337-4B43-A382-194225C0C4B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18EBC45-320B-44A2-BEDA-34386727B6A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F2BE2989-5C1A-43DF-B593-369A55418F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1" name="INSTRUCTION">
            <a:extLst>
              <a:ext uri="{FF2B5EF4-FFF2-40B4-BE49-F238E27FC236}">
                <a16:creationId xmlns:a16="http://schemas.microsoft.com/office/drawing/2014/main" id="{FA501948-4C4D-40B8-BCB3-C7FCF318EED7}"/>
              </a:ext>
            </a:extLst>
          </p:cNvPr>
          <p:cNvGrpSpPr/>
          <p:nvPr userDrawn="1"/>
        </p:nvGrpSpPr>
        <p:grpSpPr>
          <a:xfrm>
            <a:off x="12377595" y="1"/>
            <a:ext cx="3693386" cy="5084661"/>
            <a:chOff x="-3786437" y="1"/>
            <a:chExt cx="3693386" cy="5084661"/>
          </a:xfrm>
        </p:grpSpPr>
        <p:sp>
          <p:nvSpPr>
            <p:cNvPr id="82" name="Rechthoek 81">
              <a:extLst>
                <a:ext uri="{FF2B5EF4-FFF2-40B4-BE49-F238E27FC236}">
                  <a16:creationId xmlns:a16="http://schemas.microsoft.com/office/drawing/2014/main" id="{7A2E71EA-F0F8-4AF7-AC3C-3218C4284885}"/>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3" name="Rechthoek 82">
              <a:extLst>
                <a:ext uri="{FF2B5EF4-FFF2-40B4-BE49-F238E27FC236}">
                  <a16:creationId xmlns:a16="http://schemas.microsoft.com/office/drawing/2014/main" id="{F3B92EFA-6FAB-432C-BC4C-11D2BBECAA3F}"/>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4" name="Ovaal 83">
              <a:extLst>
                <a:ext uri="{FF2B5EF4-FFF2-40B4-BE49-F238E27FC236}">
                  <a16:creationId xmlns:a16="http://schemas.microsoft.com/office/drawing/2014/main" id="{02735895-3DA6-4ADB-BA3F-44B76B2D93D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5BEF3D3E-1CE8-4D72-ACCA-6A123C00442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24F254E1-F89A-4BFE-85B3-1131AC6B88A3}"/>
                </a:ext>
              </a:extLst>
            </p:cNvPr>
            <p:cNvGrpSpPr/>
            <p:nvPr userDrawn="1"/>
          </p:nvGrpSpPr>
          <p:grpSpPr>
            <a:xfrm>
              <a:off x="-3316179" y="1231351"/>
              <a:ext cx="294789" cy="318834"/>
              <a:chOff x="14466489" y="1001522"/>
              <a:chExt cx="290627" cy="314333"/>
            </a:xfrm>
          </p:grpSpPr>
          <p:sp>
            <p:nvSpPr>
              <p:cNvPr id="115" name="Rechthoek 114">
                <a:extLst>
                  <a:ext uri="{FF2B5EF4-FFF2-40B4-BE49-F238E27FC236}">
                    <a16:creationId xmlns:a16="http://schemas.microsoft.com/office/drawing/2014/main" id="{75443BE4-9242-4523-A554-96931005524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6" name="Ovaal 115">
                <a:extLst>
                  <a:ext uri="{FF2B5EF4-FFF2-40B4-BE49-F238E27FC236}">
                    <a16:creationId xmlns:a16="http://schemas.microsoft.com/office/drawing/2014/main" id="{90E33467-B8C0-4A25-A337-B46803404A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7" name="Vrije vorm: vorm 116">
                <a:extLst>
                  <a:ext uri="{FF2B5EF4-FFF2-40B4-BE49-F238E27FC236}">
                    <a16:creationId xmlns:a16="http://schemas.microsoft.com/office/drawing/2014/main" id="{50594D4A-43D0-46C4-8A2E-8EA23EF1FF2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Rechthoek: afgeronde hoeken 117">
                <a:extLst>
                  <a:ext uri="{FF2B5EF4-FFF2-40B4-BE49-F238E27FC236}">
                    <a16:creationId xmlns:a16="http://schemas.microsoft.com/office/drawing/2014/main" id="{82951B7C-F3D6-447D-BD30-63826795116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19" name="Rechte verbindingslijn 118">
                <a:extLst>
                  <a:ext uri="{FF2B5EF4-FFF2-40B4-BE49-F238E27FC236}">
                    <a16:creationId xmlns:a16="http://schemas.microsoft.com/office/drawing/2014/main" id="{EB8E16C3-16F2-46B8-BC08-99CA42C1EC0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Rechte verbindingslijn 119">
                <a:extLst>
                  <a:ext uri="{FF2B5EF4-FFF2-40B4-BE49-F238E27FC236}">
                    <a16:creationId xmlns:a16="http://schemas.microsoft.com/office/drawing/2014/main" id="{1D44EA7C-2A5E-40D2-9EEC-E74FB3DD574A}"/>
                  </a:ext>
                </a:extLst>
              </p:cNvPr>
              <p:cNvCxnSpPr>
                <a:cxnSpLocks/>
                <a:stCxn id="11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Ovaal 86">
              <a:extLst>
                <a:ext uri="{FF2B5EF4-FFF2-40B4-BE49-F238E27FC236}">
                  <a16:creationId xmlns:a16="http://schemas.microsoft.com/office/drawing/2014/main" id="{5742CB75-BD99-4741-AA82-63BB4AD8F4B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8" name="Rechthoek 87">
              <a:extLst>
                <a:ext uri="{FF2B5EF4-FFF2-40B4-BE49-F238E27FC236}">
                  <a16:creationId xmlns:a16="http://schemas.microsoft.com/office/drawing/2014/main" id="{0D6B5CB6-DA3A-462C-A2A3-A8CA3AFA8CC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523DE750-35DC-41D5-AD31-8CA133DD9B0A}"/>
                </a:ext>
              </a:extLst>
            </p:cNvPr>
            <p:cNvGrpSpPr/>
            <p:nvPr userDrawn="1"/>
          </p:nvGrpSpPr>
          <p:grpSpPr>
            <a:xfrm>
              <a:off x="-3311319" y="2164285"/>
              <a:ext cx="825500" cy="209550"/>
              <a:chOff x="13504624" y="2482850"/>
              <a:chExt cx="825500" cy="209550"/>
            </a:xfrm>
          </p:grpSpPr>
          <p:sp>
            <p:nvSpPr>
              <p:cNvPr id="112" name="Rechthoek 111">
                <a:extLst>
                  <a:ext uri="{FF2B5EF4-FFF2-40B4-BE49-F238E27FC236}">
                    <a16:creationId xmlns:a16="http://schemas.microsoft.com/office/drawing/2014/main" id="{B6B6C786-A270-49E0-9C5E-E714286A4A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3" name="Rechte verbindingslijn 112">
                <a:extLst>
                  <a:ext uri="{FF2B5EF4-FFF2-40B4-BE49-F238E27FC236}">
                    <a16:creationId xmlns:a16="http://schemas.microsoft.com/office/drawing/2014/main" id="{052F02CB-22A6-4E28-A068-40670590559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4" name="Gelijkbenige driehoek 113">
                <a:extLst>
                  <a:ext uri="{FF2B5EF4-FFF2-40B4-BE49-F238E27FC236}">
                    <a16:creationId xmlns:a16="http://schemas.microsoft.com/office/drawing/2014/main" id="{02845B0F-A315-45AF-B4C0-687F94AA7EA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0" name="Ovaal 89">
              <a:extLst>
                <a:ext uri="{FF2B5EF4-FFF2-40B4-BE49-F238E27FC236}">
                  <a16:creationId xmlns:a16="http://schemas.microsoft.com/office/drawing/2014/main" id="{5FA0D52A-B68D-4780-8627-D1D86145561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1" name="Rechthoek 90">
              <a:extLst>
                <a:ext uri="{FF2B5EF4-FFF2-40B4-BE49-F238E27FC236}">
                  <a16:creationId xmlns:a16="http://schemas.microsoft.com/office/drawing/2014/main" id="{2A10307F-F5A8-4615-94C4-84803C70E30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2" name="Groep 91">
              <a:extLst>
                <a:ext uri="{FF2B5EF4-FFF2-40B4-BE49-F238E27FC236}">
                  <a16:creationId xmlns:a16="http://schemas.microsoft.com/office/drawing/2014/main" id="{E52A5746-6763-4F22-B622-A867265CED5C}"/>
                </a:ext>
              </a:extLst>
            </p:cNvPr>
            <p:cNvGrpSpPr/>
            <p:nvPr userDrawn="1"/>
          </p:nvGrpSpPr>
          <p:grpSpPr>
            <a:xfrm>
              <a:off x="-3441613" y="3457758"/>
              <a:ext cx="622283" cy="612920"/>
              <a:chOff x="12617641" y="3403239"/>
              <a:chExt cx="752963" cy="741634"/>
            </a:xfrm>
          </p:grpSpPr>
          <p:grpSp>
            <p:nvGrpSpPr>
              <p:cNvPr id="96" name="Groep 95">
                <a:extLst>
                  <a:ext uri="{FF2B5EF4-FFF2-40B4-BE49-F238E27FC236}">
                    <a16:creationId xmlns:a16="http://schemas.microsoft.com/office/drawing/2014/main" id="{4DE9ADC9-7A7F-493F-9A28-304E36C878D0}"/>
                  </a:ext>
                </a:extLst>
              </p:cNvPr>
              <p:cNvGrpSpPr/>
              <p:nvPr userDrawn="1"/>
            </p:nvGrpSpPr>
            <p:grpSpPr>
              <a:xfrm>
                <a:off x="12771530" y="3403239"/>
                <a:ext cx="467176" cy="448491"/>
                <a:chOff x="12782157" y="3403239"/>
                <a:chExt cx="467176" cy="448491"/>
              </a:xfrm>
            </p:grpSpPr>
            <p:grpSp>
              <p:nvGrpSpPr>
                <p:cNvPr id="99" name="Groep 98">
                  <a:extLst>
                    <a:ext uri="{FF2B5EF4-FFF2-40B4-BE49-F238E27FC236}">
                      <a16:creationId xmlns:a16="http://schemas.microsoft.com/office/drawing/2014/main" id="{D912A58A-476B-4A7E-8614-6521F53058D2}"/>
                    </a:ext>
                  </a:extLst>
                </p:cNvPr>
                <p:cNvGrpSpPr/>
                <p:nvPr userDrawn="1"/>
              </p:nvGrpSpPr>
              <p:grpSpPr>
                <a:xfrm>
                  <a:off x="12782157" y="3403239"/>
                  <a:ext cx="412976" cy="396132"/>
                  <a:chOff x="13554906" y="3320109"/>
                  <a:chExt cx="443917" cy="425811"/>
                </a:xfrm>
              </p:grpSpPr>
              <p:grpSp>
                <p:nvGrpSpPr>
                  <p:cNvPr id="106" name="Groep 105">
                    <a:extLst>
                      <a:ext uri="{FF2B5EF4-FFF2-40B4-BE49-F238E27FC236}">
                        <a16:creationId xmlns:a16="http://schemas.microsoft.com/office/drawing/2014/main" id="{E53BBDC9-EDA2-473B-A3DF-F525E9287CC1}"/>
                      </a:ext>
                    </a:extLst>
                  </p:cNvPr>
                  <p:cNvGrpSpPr/>
                  <p:nvPr userDrawn="1"/>
                </p:nvGrpSpPr>
                <p:grpSpPr>
                  <a:xfrm>
                    <a:off x="13554906" y="3320109"/>
                    <a:ext cx="443917" cy="425811"/>
                    <a:chOff x="12909684" y="1276143"/>
                    <a:chExt cx="443917" cy="425811"/>
                  </a:xfrm>
                </p:grpSpPr>
                <p:sp>
                  <p:nvSpPr>
                    <p:cNvPr id="109" name="Rechthoek 108">
                      <a:extLst>
                        <a:ext uri="{FF2B5EF4-FFF2-40B4-BE49-F238E27FC236}">
                          <a16:creationId xmlns:a16="http://schemas.microsoft.com/office/drawing/2014/main" id="{77789417-3DB9-4CD9-96F6-AAC718E99D5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CA2A20C0-C077-43BA-B538-4C5D7727953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Ovaal 110">
                      <a:extLst>
                        <a:ext uri="{FF2B5EF4-FFF2-40B4-BE49-F238E27FC236}">
                          <a16:creationId xmlns:a16="http://schemas.microsoft.com/office/drawing/2014/main" id="{06F7907E-0485-462C-89B3-66B25302C42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7" name="Afbeelding 106">
                    <a:extLst>
                      <a:ext uri="{FF2B5EF4-FFF2-40B4-BE49-F238E27FC236}">
                        <a16:creationId xmlns:a16="http://schemas.microsoft.com/office/drawing/2014/main" id="{8D3384E5-D699-4D52-BEC6-D306742DD6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8" name="Afbeelding 107">
                    <a:extLst>
                      <a:ext uri="{FF2B5EF4-FFF2-40B4-BE49-F238E27FC236}">
                        <a16:creationId xmlns:a16="http://schemas.microsoft.com/office/drawing/2014/main" id="{46AE580C-70A0-47A4-80C8-628CD994278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0" name="Groep 99">
                  <a:extLst>
                    <a:ext uri="{FF2B5EF4-FFF2-40B4-BE49-F238E27FC236}">
                      <a16:creationId xmlns:a16="http://schemas.microsoft.com/office/drawing/2014/main" id="{FCCB6185-39FD-463C-89EB-E76F237F978B}"/>
                    </a:ext>
                  </a:extLst>
                </p:cNvPr>
                <p:cNvGrpSpPr/>
                <p:nvPr userDrawn="1"/>
              </p:nvGrpSpPr>
              <p:grpSpPr>
                <a:xfrm>
                  <a:off x="13103513" y="3705268"/>
                  <a:ext cx="145820" cy="146462"/>
                  <a:chOff x="13096169" y="3602278"/>
                  <a:chExt cx="145820" cy="146462"/>
                </a:xfrm>
              </p:grpSpPr>
              <p:sp>
                <p:nvSpPr>
                  <p:cNvPr id="104" name="Rechthoek 103">
                    <a:extLst>
                      <a:ext uri="{FF2B5EF4-FFF2-40B4-BE49-F238E27FC236}">
                        <a16:creationId xmlns:a16="http://schemas.microsoft.com/office/drawing/2014/main" id="{FA06A727-2E63-41F3-B3B2-5AF878561EB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8809ED3E-E542-42AA-B0AC-012C2E2ED25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B0D78154-3816-4D03-BCCC-7C023FB0BBCC}"/>
                    </a:ext>
                  </a:extLst>
                </p:cNvPr>
                <p:cNvGrpSpPr/>
                <p:nvPr userDrawn="1"/>
              </p:nvGrpSpPr>
              <p:grpSpPr>
                <a:xfrm rot="10800000">
                  <a:off x="13061402" y="3665637"/>
                  <a:ext cx="145820" cy="146462"/>
                  <a:chOff x="13096169" y="3602278"/>
                  <a:chExt cx="145820" cy="146462"/>
                </a:xfrm>
              </p:grpSpPr>
              <p:sp>
                <p:nvSpPr>
                  <p:cNvPr id="102" name="Rechthoek 101">
                    <a:extLst>
                      <a:ext uri="{FF2B5EF4-FFF2-40B4-BE49-F238E27FC236}">
                        <a16:creationId xmlns:a16="http://schemas.microsoft.com/office/drawing/2014/main" id="{9C399F12-9E57-483F-810E-E605582E76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3" name="Rechthoek 102">
                    <a:extLst>
                      <a:ext uri="{FF2B5EF4-FFF2-40B4-BE49-F238E27FC236}">
                        <a16:creationId xmlns:a16="http://schemas.microsoft.com/office/drawing/2014/main" id="{D8F3B8CB-55AE-461A-BCA8-7A325497505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7" name="Rechthoek 96">
                <a:extLst>
                  <a:ext uri="{FF2B5EF4-FFF2-40B4-BE49-F238E27FC236}">
                    <a16:creationId xmlns:a16="http://schemas.microsoft.com/office/drawing/2014/main" id="{20EC6853-2E80-46D1-A56E-FDE702EDA08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8" name="Gelijkbenige driehoek 97">
                <a:extLst>
                  <a:ext uri="{FF2B5EF4-FFF2-40B4-BE49-F238E27FC236}">
                    <a16:creationId xmlns:a16="http://schemas.microsoft.com/office/drawing/2014/main" id="{27841350-8C55-47C1-BA72-84027DE3873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3" name="ICOON_info">
              <a:extLst>
                <a:ext uri="{FF2B5EF4-FFF2-40B4-BE49-F238E27FC236}">
                  <a16:creationId xmlns:a16="http://schemas.microsoft.com/office/drawing/2014/main" id="{5F7DCB40-4424-48D0-99A5-1B39A1E10BA1}"/>
                </a:ext>
              </a:extLst>
            </p:cNvPr>
            <p:cNvGrpSpPr/>
            <p:nvPr userDrawn="1"/>
          </p:nvGrpSpPr>
          <p:grpSpPr>
            <a:xfrm>
              <a:off x="-376736" y="4085613"/>
              <a:ext cx="283685" cy="283685"/>
              <a:chOff x="-510741" y="5913713"/>
              <a:chExt cx="267555" cy="267555"/>
            </a:xfrm>
          </p:grpSpPr>
          <p:sp>
            <p:nvSpPr>
              <p:cNvPr id="94" name="Ovaal 93">
                <a:extLst>
                  <a:ext uri="{FF2B5EF4-FFF2-40B4-BE49-F238E27FC236}">
                    <a16:creationId xmlns:a16="http://schemas.microsoft.com/office/drawing/2014/main" id="{BA47597F-7BD6-4D60-9E4F-2FEF0A6FB1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3D4602B6-FFE9-456B-B9AC-019FF1C4D6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10FEF71-F860-4127-AD90-FE88D53F3CA8}"/>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4" name="INSTRUCTION">
            <a:extLst>
              <a:ext uri="{FF2B5EF4-FFF2-40B4-BE49-F238E27FC236}">
                <a16:creationId xmlns:a16="http://schemas.microsoft.com/office/drawing/2014/main" id="{EA3620A4-ADD4-4F97-A5E6-B918188B7642}"/>
              </a:ext>
            </a:extLst>
          </p:cNvPr>
          <p:cNvGrpSpPr/>
          <p:nvPr userDrawn="1"/>
        </p:nvGrpSpPr>
        <p:grpSpPr>
          <a:xfrm>
            <a:off x="16179762" y="2860"/>
            <a:ext cx="3693114" cy="6594665"/>
            <a:chOff x="-3786165" y="0"/>
            <a:chExt cx="3693114" cy="6594665"/>
          </a:xfrm>
        </p:grpSpPr>
        <p:sp>
          <p:nvSpPr>
            <p:cNvPr id="125" name="Rechthoek 124">
              <a:extLst>
                <a:ext uri="{FF2B5EF4-FFF2-40B4-BE49-F238E27FC236}">
                  <a16:creationId xmlns:a16="http://schemas.microsoft.com/office/drawing/2014/main" id="{4EFB4D62-E586-4D82-9212-75D430C98BC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6" name="Ovaal 125">
              <a:extLst>
                <a:ext uri="{FF2B5EF4-FFF2-40B4-BE49-F238E27FC236}">
                  <a16:creationId xmlns:a16="http://schemas.microsoft.com/office/drawing/2014/main" id="{6901F093-998C-49C7-BB9A-799452ACD7B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7" name="Rechthoek 126">
              <a:extLst>
                <a:ext uri="{FF2B5EF4-FFF2-40B4-BE49-F238E27FC236}">
                  <a16:creationId xmlns:a16="http://schemas.microsoft.com/office/drawing/2014/main" id="{AA9D218A-6E24-4B68-91E4-DB050D6D7C4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8" name="Groep 127">
              <a:extLst>
                <a:ext uri="{FF2B5EF4-FFF2-40B4-BE49-F238E27FC236}">
                  <a16:creationId xmlns:a16="http://schemas.microsoft.com/office/drawing/2014/main" id="{73CDF325-C1D5-4627-9ED7-A744AF64675B}"/>
                </a:ext>
              </a:extLst>
            </p:cNvPr>
            <p:cNvGrpSpPr/>
            <p:nvPr userDrawn="1"/>
          </p:nvGrpSpPr>
          <p:grpSpPr>
            <a:xfrm>
              <a:off x="-3316179" y="1231351"/>
              <a:ext cx="294789" cy="318834"/>
              <a:chOff x="14466489" y="1001522"/>
              <a:chExt cx="290627" cy="314333"/>
            </a:xfrm>
          </p:grpSpPr>
          <p:sp>
            <p:nvSpPr>
              <p:cNvPr id="182" name="Rechthoek 181">
                <a:extLst>
                  <a:ext uri="{FF2B5EF4-FFF2-40B4-BE49-F238E27FC236}">
                    <a16:creationId xmlns:a16="http://schemas.microsoft.com/office/drawing/2014/main" id="{10A5070F-EDA3-4C33-8D53-C386CD7776D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AED5D312-2810-4FB9-840F-3F5C04344B3D}"/>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Vrije vorm: vorm 183">
                <a:extLst>
                  <a:ext uri="{FF2B5EF4-FFF2-40B4-BE49-F238E27FC236}">
                    <a16:creationId xmlns:a16="http://schemas.microsoft.com/office/drawing/2014/main" id="{0B143F74-B0CD-4FA2-BBBD-A7CAC1AC3C7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Rechthoek: afgeronde hoeken 184">
                <a:extLst>
                  <a:ext uri="{FF2B5EF4-FFF2-40B4-BE49-F238E27FC236}">
                    <a16:creationId xmlns:a16="http://schemas.microsoft.com/office/drawing/2014/main" id="{D968A81D-C53E-4E3F-AC2E-7AD8CA3BAAA7}"/>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6" name="Rechte verbindingslijn 185">
                <a:extLst>
                  <a:ext uri="{FF2B5EF4-FFF2-40B4-BE49-F238E27FC236}">
                    <a16:creationId xmlns:a16="http://schemas.microsoft.com/office/drawing/2014/main" id="{E5BE65BC-EBEB-44A3-844D-E86A55BAF08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Rechte verbindingslijn 186">
                <a:extLst>
                  <a:ext uri="{FF2B5EF4-FFF2-40B4-BE49-F238E27FC236}">
                    <a16:creationId xmlns:a16="http://schemas.microsoft.com/office/drawing/2014/main" id="{93DAD4E5-779D-4BD5-B7F6-D49CB4D5490B}"/>
                  </a:ext>
                </a:extLst>
              </p:cNvPr>
              <p:cNvCxnSpPr>
                <a:cxnSpLocks/>
                <a:stCxn id="18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9" name="Ovaal 128">
              <a:extLst>
                <a:ext uri="{FF2B5EF4-FFF2-40B4-BE49-F238E27FC236}">
                  <a16:creationId xmlns:a16="http://schemas.microsoft.com/office/drawing/2014/main" id="{593C7EEB-2CDE-4454-ADA4-DFF30FE5C78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0" name="Rechthoek 129">
              <a:extLst>
                <a:ext uri="{FF2B5EF4-FFF2-40B4-BE49-F238E27FC236}">
                  <a16:creationId xmlns:a16="http://schemas.microsoft.com/office/drawing/2014/main" id="{B03910DA-F065-48B7-8A68-A5C06921869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1" name="Groep 130">
              <a:extLst>
                <a:ext uri="{FF2B5EF4-FFF2-40B4-BE49-F238E27FC236}">
                  <a16:creationId xmlns:a16="http://schemas.microsoft.com/office/drawing/2014/main" id="{23604146-BA31-446D-B6D8-10935FAB460A}"/>
                </a:ext>
              </a:extLst>
            </p:cNvPr>
            <p:cNvGrpSpPr/>
            <p:nvPr userDrawn="1"/>
          </p:nvGrpSpPr>
          <p:grpSpPr>
            <a:xfrm>
              <a:off x="-3311319" y="2164285"/>
              <a:ext cx="825500" cy="209550"/>
              <a:chOff x="13504624" y="2482850"/>
              <a:chExt cx="825500" cy="209550"/>
            </a:xfrm>
          </p:grpSpPr>
          <p:sp>
            <p:nvSpPr>
              <p:cNvPr id="179" name="Rechthoek 178">
                <a:extLst>
                  <a:ext uri="{FF2B5EF4-FFF2-40B4-BE49-F238E27FC236}">
                    <a16:creationId xmlns:a16="http://schemas.microsoft.com/office/drawing/2014/main" id="{BA5BDE8F-27EF-4316-AB31-C46D25F982B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0" name="Rechte verbindingslijn 179">
                <a:extLst>
                  <a:ext uri="{FF2B5EF4-FFF2-40B4-BE49-F238E27FC236}">
                    <a16:creationId xmlns:a16="http://schemas.microsoft.com/office/drawing/2014/main" id="{98D3DBE0-F15F-4FB5-BC3B-890DD24C21B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1" name="Gelijkbenige driehoek 180">
                <a:extLst>
                  <a:ext uri="{FF2B5EF4-FFF2-40B4-BE49-F238E27FC236}">
                    <a16:creationId xmlns:a16="http://schemas.microsoft.com/office/drawing/2014/main" id="{735C04F5-6E37-43F9-A595-397728F05E2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2" name="Ovaal 131">
              <a:extLst>
                <a:ext uri="{FF2B5EF4-FFF2-40B4-BE49-F238E27FC236}">
                  <a16:creationId xmlns:a16="http://schemas.microsoft.com/office/drawing/2014/main" id="{712CBAD7-B5F1-4F92-8B94-79D6DB0FC7C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3" name="Rechthoek 132">
              <a:extLst>
                <a:ext uri="{FF2B5EF4-FFF2-40B4-BE49-F238E27FC236}">
                  <a16:creationId xmlns:a16="http://schemas.microsoft.com/office/drawing/2014/main" id="{AE03C710-4739-48C1-B152-82B2D7193D0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4" name="Groep 133">
              <a:extLst>
                <a:ext uri="{FF2B5EF4-FFF2-40B4-BE49-F238E27FC236}">
                  <a16:creationId xmlns:a16="http://schemas.microsoft.com/office/drawing/2014/main" id="{068FBCE3-8204-4D5D-92AD-D09DA2F857C8}"/>
                </a:ext>
              </a:extLst>
            </p:cNvPr>
            <p:cNvGrpSpPr/>
            <p:nvPr userDrawn="1"/>
          </p:nvGrpSpPr>
          <p:grpSpPr>
            <a:xfrm>
              <a:off x="-3441613" y="3457758"/>
              <a:ext cx="622283" cy="612920"/>
              <a:chOff x="12617641" y="3403239"/>
              <a:chExt cx="752963" cy="741634"/>
            </a:xfrm>
          </p:grpSpPr>
          <p:grpSp>
            <p:nvGrpSpPr>
              <p:cNvPr id="163" name="Groep 162">
                <a:extLst>
                  <a:ext uri="{FF2B5EF4-FFF2-40B4-BE49-F238E27FC236}">
                    <a16:creationId xmlns:a16="http://schemas.microsoft.com/office/drawing/2014/main" id="{9D8A3649-2207-4109-9C4E-D5F15D250D34}"/>
                  </a:ext>
                </a:extLst>
              </p:cNvPr>
              <p:cNvGrpSpPr/>
              <p:nvPr userDrawn="1"/>
            </p:nvGrpSpPr>
            <p:grpSpPr>
              <a:xfrm>
                <a:off x="12771530" y="3403239"/>
                <a:ext cx="467176" cy="448491"/>
                <a:chOff x="12782157" y="3403239"/>
                <a:chExt cx="467176" cy="448491"/>
              </a:xfrm>
            </p:grpSpPr>
            <p:grpSp>
              <p:nvGrpSpPr>
                <p:cNvPr id="166" name="Groep 165">
                  <a:extLst>
                    <a:ext uri="{FF2B5EF4-FFF2-40B4-BE49-F238E27FC236}">
                      <a16:creationId xmlns:a16="http://schemas.microsoft.com/office/drawing/2014/main" id="{368E475C-AFC8-46C3-BB09-CC16702CB986}"/>
                    </a:ext>
                  </a:extLst>
                </p:cNvPr>
                <p:cNvGrpSpPr/>
                <p:nvPr userDrawn="1"/>
              </p:nvGrpSpPr>
              <p:grpSpPr>
                <a:xfrm>
                  <a:off x="12782157" y="3403239"/>
                  <a:ext cx="412976" cy="396132"/>
                  <a:chOff x="13554906" y="3320109"/>
                  <a:chExt cx="443917" cy="425811"/>
                </a:xfrm>
              </p:grpSpPr>
              <p:grpSp>
                <p:nvGrpSpPr>
                  <p:cNvPr id="173" name="Groep 172">
                    <a:extLst>
                      <a:ext uri="{FF2B5EF4-FFF2-40B4-BE49-F238E27FC236}">
                        <a16:creationId xmlns:a16="http://schemas.microsoft.com/office/drawing/2014/main" id="{C9EF2A07-D7C9-4D77-AAFB-E141ABED7C6D}"/>
                      </a:ext>
                    </a:extLst>
                  </p:cNvPr>
                  <p:cNvGrpSpPr/>
                  <p:nvPr userDrawn="1"/>
                </p:nvGrpSpPr>
                <p:grpSpPr>
                  <a:xfrm>
                    <a:off x="13554906" y="3320109"/>
                    <a:ext cx="443917" cy="425811"/>
                    <a:chOff x="12909684" y="1276143"/>
                    <a:chExt cx="443917" cy="425811"/>
                  </a:xfrm>
                </p:grpSpPr>
                <p:sp>
                  <p:nvSpPr>
                    <p:cNvPr id="176" name="Rechthoek 175">
                      <a:extLst>
                        <a:ext uri="{FF2B5EF4-FFF2-40B4-BE49-F238E27FC236}">
                          <a16:creationId xmlns:a16="http://schemas.microsoft.com/office/drawing/2014/main" id="{7977DBE9-6B46-44E0-84BC-4C7E8E3BF40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6B9F1801-4471-47CC-B49E-EE9C7E98DAE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7A7BA51B-1F4D-4BDE-BA9A-BADBE09E01F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4" name="Afbeelding 173">
                    <a:extLst>
                      <a:ext uri="{FF2B5EF4-FFF2-40B4-BE49-F238E27FC236}">
                        <a16:creationId xmlns:a16="http://schemas.microsoft.com/office/drawing/2014/main" id="{499E339D-1BE7-46A4-907A-772F95586A7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5" name="Afbeelding 174">
                    <a:extLst>
                      <a:ext uri="{FF2B5EF4-FFF2-40B4-BE49-F238E27FC236}">
                        <a16:creationId xmlns:a16="http://schemas.microsoft.com/office/drawing/2014/main" id="{2BEDDC8E-8ACF-4915-8521-0C9A48D2809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7" name="Groep 166">
                  <a:extLst>
                    <a:ext uri="{FF2B5EF4-FFF2-40B4-BE49-F238E27FC236}">
                      <a16:creationId xmlns:a16="http://schemas.microsoft.com/office/drawing/2014/main" id="{B98F49D1-AF07-4D94-AC43-F0FFD0B117DD}"/>
                    </a:ext>
                  </a:extLst>
                </p:cNvPr>
                <p:cNvGrpSpPr/>
                <p:nvPr userDrawn="1"/>
              </p:nvGrpSpPr>
              <p:grpSpPr>
                <a:xfrm>
                  <a:off x="13103513" y="3705268"/>
                  <a:ext cx="145820" cy="146462"/>
                  <a:chOff x="13096169" y="3602278"/>
                  <a:chExt cx="145820" cy="146462"/>
                </a:xfrm>
              </p:grpSpPr>
              <p:sp>
                <p:nvSpPr>
                  <p:cNvPr id="171" name="Rechthoek 170">
                    <a:extLst>
                      <a:ext uri="{FF2B5EF4-FFF2-40B4-BE49-F238E27FC236}">
                        <a16:creationId xmlns:a16="http://schemas.microsoft.com/office/drawing/2014/main" id="{CF71282E-6CEE-44FF-A081-AE7866A3907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2" name="Rechthoek 171">
                    <a:extLst>
                      <a:ext uri="{FF2B5EF4-FFF2-40B4-BE49-F238E27FC236}">
                        <a16:creationId xmlns:a16="http://schemas.microsoft.com/office/drawing/2014/main" id="{BFCF04F7-B278-4F5E-ADDB-D451174EB84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8" name="Groep 167">
                  <a:extLst>
                    <a:ext uri="{FF2B5EF4-FFF2-40B4-BE49-F238E27FC236}">
                      <a16:creationId xmlns:a16="http://schemas.microsoft.com/office/drawing/2014/main" id="{325749BD-E8F4-44E1-9168-CA23B1CBF5AE}"/>
                    </a:ext>
                  </a:extLst>
                </p:cNvPr>
                <p:cNvGrpSpPr/>
                <p:nvPr userDrawn="1"/>
              </p:nvGrpSpPr>
              <p:grpSpPr>
                <a:xfrm rot="10800000">
                  <a:off x="13061402" y="3665637"/>
                  <a:ext cx="145820" cy="146462"/>
                  <a:chOff x="13096169" y="3602278"/>
                  <a:chExt cx="145820" cy="146462"/>
                </a:xfrm>
              </p:grpSpPr>
              <p:sp>
                <p:nvSpPr>
                  <p:cNvPr id="169" name="Rechthoek 168">
                    <a:extLst>
                      <a:ext uri="{FF2B5EF4-FFF2-40B4-BE49-F238E27FC236}">
                        <a16:creationId xmlns:a16="http://schemas.microsoft.com/office/drawing/2014/main" id="{D11D51D5-065B-4ED2-BF0E-4C6519E818E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93BCE129-532C-4761-A5E8-14741BC522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4" name="Rechthoek 163">
                <a:extLst>
                  <a:ext uri="{FF2B5EF4-FFF2-40B4-BE49-F238E27FC236}">
                    <a16:creationId xmlns:a16="http://schemas.microsoft.com/office/drawing/2014/main" id="{212CDE6C-0A10-4A27-8A72-8301E56D8BD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5" name="Gelijkbenige driehoek 164">
                <a:extLst>
                  <a:ext uri="{FF2B5EF4-FFF2-40B4-BE49-F238E27FC236}">
                    <a16:creationId xmlns:a16="http://schemas.microsoft.com/office/drawing/2014/main" id="{0153EC48-A2C6-4D70-9B2B-32821EA1264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5" name="Ovaal 134">
              <a:extLst>
                <a:ext uri="{FF2B5EF4-FFF2-40B4-BE49-F238E27FC236}">
                  <a16:creationId xmlns:a16="http://schemas.microsoft.com/office/drawing/2014/main" id="{55F25E3A-B8A2-47B6-A0AC-EF761BC53480}"/>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6" name="Rechthoek 135">
              <a:extLst>
                <a:ext uri="{FF2B5EF4-FFF2-40B4-BE49-F238E27FC236}">
                  <a16:creationId xmlns:a16="http://schemas.microsoft.com/office/drawing/2014/main" id="{D9045E37-1C2E-4026-A843-E4C197208600}"/>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7" name="Groep 136">
              <a:extLst>
                <a:ext uri="{FF2B5EF4-FFF2-40B4-BE49-F238E27FC236}">
                  <a16:creationId xmlns:a16="http://schemas.microsoft.com/office/drawing/2014/main" id="{1FFA7E71-EEB7-4798-822F-50574B57DC72}"/>
                </a:ext>
              </a:extLst>
            </p:cNvPr>
            <p:cNvGrpSpPr/>
            <p:nvPr userDrawn="1"/>
          </p:nvGrpSpPr>
          <p:grpSpPr>
            <a:xfrm>
              <a:off x="-3314821" y="5023930"/>
              <a:ext cx="1108877" cy="563933"/>
              <a:chOff x="-3314821" y="3885197"/>
              <a:chExt cx="1108877" cy="563933"/>
            </a:xfrm>
          </p:grpSpPr>
          <p:sp>
            <p:nvSpPr>
              <p:cNvPr id="148" name="Rechthoek 147">
                <a:extLst>
                  <a:ext uri="{FF2B5EF4-FFF2-40B4-BE49-F238E27FC236}">
                    <a16:creationId xmlns:a16="http://schemas.microsoft.com/office/drawing/2014/main" id="{E4C8AAAA-4DB8-42DD-BA04-7D4B4A5E101C}"/>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D633350D-9754-4D4D-8B34-62756B148A09}"/>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Tekstvak 149">
                <a:extLst>
                  <a:ext uri="{FF2B5EF4-FFF2-40B4-BE49-F238E27FC236}">
                    <a16:creationId xmlns:a16="http://schemas.microsoft.com/office/drawing/2014/main" id="{ECF20246-D4AA-4243-8B3E-29FB98F3784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1" name="Tekstvak 150">
                <a:extLst>
                  <a:ext uri="{FF2B5EF4-FFF2-40B4-BE49-F238E27FC236}">
                    <a16:creationId xmlns:a16="http://schemas.microsoft.com/office/drawing/2014/main" id="{05176675-6799-46E1-A2AC-AB00C01A522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2" name="Vrije vorm: vorm 151">
                <a:extLst>
                  <a:ext uri="{FF2B5EF4-FFF2-40B4-BE49-F238E27FC236}">
                    <a16:creationId xmlns:a16="http://schemas.microsoft.com/office/drawing/2014/main" id="{1ED811C0-2C5B-4323-9329-A7F5EBC3D24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3" name="Groep 152">
                <a:extLst>
                  <a:ext uri="{FF2B5EF4-FFF2-40B4-BE49-F238E27FC236}">
                    <a16:creationId xmlns:a16="http://schemas.microsoft.com/office/drawing/2014/main" id="{A83847B7-15CC-4401-894D-E3069A644074}"/>
                  </a:ext>
                </a:extLst>
              </p:cNvPr>
              <p:cNvGrpSpPr/>
              <p:nvPr userDrawn="1"/>
            </p:nvGrpSpPr>
            <p:grpSpPr>
              <a:xfrm>
                <a:off x="-3254609" y="3946178"/>
                <a:ext cx="184194" cy="143334"/>
                <a:chOff x="6218544" y="2402421"/>
                <a:chExt cx="144156" cy="112178"/>
              </a:xfrm>
            </p:grpSpPr>
            <p:sp>
              <p:nvSpPr>
                <p:cNvPr id="159" name="Rechthoek 158">
                  <a:extLst>
                    <a:ext uri="{FF2B5EF4-FFF2-40B4-BE49-F238E27FC236}">
                      <a16:creationId xmlns:a16="http://schemas.microsoft.com/office/drawing/2014/main" id="{DE17F479-A69B-48B0-929F-92F38661870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46F23D74-9BDC-4AF1-B078-3170CF596CB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60875189-F02A-4918-97A1-72F41953656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Koorde 161">
                  <a:extLst>
                    <a:ext uri="{FF2B5EF4-FFF2-40B4-BE49-F238E27FC236}">
                      <a16:creationId xmlns:a16="http://schemas.microsoft.com/office/drawing/2014/main" id="{A5831731-740F-4CBF-B4C5-6726EC4A8019}"/>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4" name="Groep 153">
                <a:extLst>
                  <a:ext uri="{FF2B5EF4-FFF2-40B4-BE49-F238E27FC236}">
                    <a16:creationId xmlns:a16="http://schemas.microsoft.com/office/drawing/2014/main" id="{A62ACA9A-B0A2-4198-865A-1731092118F6}"/>
                  </a:ext>
                </a:extLst>
              </p:cNvPr>
              <p:cNvGrpSpPr/>
              <p:nvPr userDrawn="1"/>
            </p:nvGrpSpPr>
            <p:grpSpPr>
              <a:xfrm>
                <a:off x="-3254609" y="4199853"/>
                <a:ext cx="184194" cy="124747"/>
                <a:chOff x="6218544" y="2636044"/>
                <a:chExt cx="144156" cy="97631"/>
              </a:xfrm>
            </p:grpSpPr>
            <p:sp>
              <p:nvSpPr>
                <p:cNvPr id="155" name="Rechthoek 154">
                  <a:extLst>
                    <a:ext uri="{FF2B5EF4-FFF2-40B4-BE49-F238E27FC236}">
                      <a16:creationId xmlns:a16="http://schemas.microsoft.com/office/drawing/2014/main" id="{336D0735-0F41-4E25-917E-56971708623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696BACC8-D211-4301-9BEF-DF13ACAFB6C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Ovaal 156">
                  <a:extLst>
                    <a:ext uri="{FF2B5EF4-FFF2-40B4-BE49-F238E27FC236}">
                      <a16:creationId xmlns:a16="http://schemas.microsoft.com/office/drawing/2014/main" id="{D4B99396-03AF-4685-B32B-5BB36B0E31A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47">
                  <a:extLst>
                    <a:ext uri="{FF2B5EF4-FFF2-40B4-BE49-F238E27FC236}">
                      <a16:creationId xmlns:a16="http://schemas.microsoft.com/office/drawing/2014/main" id="{CE187059-F073-4F9B-A138-E467514DC86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37CD1BB7-A151-4A9E-8517-8DE2364AB852}"/>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9" name="ICOON_info">
              <a:extLst>
                <a:ext uri="{FF2B5EF4-FFF2-40B4-BE49-F238E27FC236}">
                  <a16:creationId xmlns:a16="http://schemas.microsoft.com/office/drawing/2014/main" id="{9750EA53-2CDD-4DFE-ADC6-2830920EC208}"/>
                </a:ext>
              </a:extLst>
            </p:cNvPr>
            <p:cNvGrpSpPr/>
            <p:nvPr userDrawn="1"/>
          </p:nvGrpSpPr>
          <p:grpSpPr>
            <a:xfrm>
              <a:off x="-376736" y="5595616"/>
              <a:ext cx="283685" cy="283685"/>
              <a:chOff x="-510741" y="5913713"/>
              <a:chExt cx="267555" cy="267555"/>
            </a:xfrm>
          </p:grpSpPr>
          <p:sp>
            <p:nvSpPr>
              <p:cNvPr id="146" name="Ovaal 145">
                <a:extLst>
                  <a:ext uri="{FF2B5EF4-FFF2-40B4-BE49-F238E27FC236}">
                    <a16:creationId xmlns:a16="http://schemas.microsoft.com/office/drawing/2014/main" id="{6C2E6906-5E88-4726-B9DC-C62F1C44EBF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72396592-A7C6-46BE-8DD9-9892A9CDE19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0" name="Groep 139">
              <a:extLst>
                <a:ext uri="{FF2B5EF4-FFF2-40B4-BE49-F238E27FC236}">
                  <a16:creationId xmlns:a16="http://schemas.microsoft.com/office/drawing/2014/main" id="{C8910556-E934-4C79-8305-8C54E9867C48}"/>
                </a:ext>
              </a:extLst>
            </p:cNvPr>
            <p:cNvGrpSpPr/>
            <p:nvPr userDrawn="1"/>
          </p:nvGrpSpPr>
          <p:grpSpPr>
            <a:xfrm>
              <a:off x="-938434" y="5904042"/>
              <a:ext cx="627798" cy="576693"/>
              <a:chOff x="-938434" y="4570310"/>
              <a:chExt cx="627798" cy="576693"/>
            </a:xfrm>
          </p:grpSpPr>
          <p:grpSp>
            <p:nvGrpSpPr>
              <p:cNvPr id="141" name="Inspireren">
                <a:extLst>
                  <a:ext uri="{FF2B5EF4-FFF2-40B4-BE49-F238E27FC236}">
                    <a16:creationId xmlns:a16="http://schemas.microsoft.com/office/drawing/2014/main" id="{CA774844-ECE3-440D-98EC-DCAB8C0704C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7A70F3E2-08AF-418B-9CD7-DDAA94CD056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1F929D43-3A2F-4776-8963-BFA57ACE324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A6C48978-34C5-4B8C-B7C8-3A2F2AA6939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B2BAD45B-520F-42A7-AB95-20F468542E9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A22E62B3-AD94-9F8C-F17F-EFB832FFAD26}"/>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9" name="Picture Placeholder 2">
            <a:extLst>
              <a:ext uri="{FF2B5EF4-FFF2-40B4-BE49-F238E27FC236}">
                <a16:creationId xmlns:a16="http://schemas.microsoft.com/office/drawing/2014/main" id="{09D63074-DBF6-A991-A9FE-3D4B16021D6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7732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Image M (1)">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4">
            <a:extLst>
              <a:ext uri="{FF2B5EF4-FFF2-40B4-BE49-F238E27FC236}">
                <a16:creationId xmlns:a16="http://schemas.microsoft.com/office/drawing/2014/main" id="{9075450D-82DE-4BCB-8B53-0EF5C296280F}"/>
              </a:ext>
            </a:extLst>
          </p:cNvPr>
          <p:cNvSpPr>
            <a:spLocks noGrp="1"/>
          </p:cNvSpPr>
          <p:nvPr>
            <p:ph type="body" sz="quarter" idx="20" hasCustomPrompt="1"/>
          </p:nvPr>
        </p:nvSpPr>
        <p:spPr>
          <a:xfrm>
            <a:off x="8884595" y="0"/>
            <a:ext cx="3307405" cy="685800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(1)</a:t>
            </a:r>
          </a:p>
        </p:txBody>
      </p:sp>
      <p:sp>
        <p:nvSpPr>
          <p:cNvPr id="17" name="Tijdelijke aanduiding voor tekst 8">
            <a:extLst>
              <a:ext uri="{FF2B5EF4-FFF2-40B4-BE49-F238E27FC236}">
                <a16:creationId xmlns:a16="http://schemas.microsoft.com/office/drawing/2014/main" id="{F2ABF538-4102-419E-8B35-184F2B5C8630}"/>
              </a:ext>
            </a:extLst>
          </p:cNvPr>
          <p:cNvSpPr>
            <a:spLocks noGrp="1"/>
          </p:cNvSpPr>
          <p:nvPr>
            <p:ph type="body" sz="quarter" idx="13" hasCustomPrompt="1"/>
          </p:nvPr>
        </p:nvSpPr>
        <p:spPr>
          <a:xfrm>
            <a:off x="960967" y="1085320"/>
            <a:ext cx="2834438"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1" name="INSTRUCTION">
            <a:extLst>
              <a:ext uri="{FF2B5EF4-FFF2-40B4-BE49-F238E27FC236}">
                <a16:creationId xmlns:a16="http://schemas.microsoft.com/office/drawing/2014/main" id="{98569D3F-9479-4855-ACEB-1057B5D9AB0D}"/>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4E0CE3A3-563F-47F8-9089-0950D2B0029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F787162B-1E9A-4682-BE72-38ABAAA2A96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DC920EC1-8925-44E4-93C7-0691696018A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7CEFA483-7854-4B58-B56C-A0520AD7CC1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069C325-4105-4DD0-90D1-9BDFDC9D230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A9A18BCB-B8EB-4A0F-B40B-F8A27F4ACCC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3FECCECC-3430-4577-8712-7011C11F0D1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650EB624-24E7-48BD-A48D-B71742C91C4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E77D8D6A-3F3B-418C-BF1C-CCB4578DAD3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DDE642E7-F2CE-4601-8814-6497917891E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2F893459-F05C-48CB-A470-7C16C2CAC1F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ECC090F6-EC74-4ED5-9AB0-1EADF5D8589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D369E726-029C-467C-BFFF-CB788ED5AF8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ED5175B-6688-4EDF-8A1F-FAAE1C34CE17}"/>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D92D3E16-F138-4BF2-9E91-0C5573279E3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D07392E4-B856-486C-9EE9-648014EDBC7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6A00B338-150F-4EA4-8FB3-316D77E9428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95C93DA9-28F2-4C95-944B-DA168E955B1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AE94094B-5D1C-4477-979D-E7D96CDC750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A9BD7CC6-0076-4550-9BE8-01D1A0FD13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3616DBDC-7988-4D93-84B9-D1E9E9F705A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90E4A8B7-9401-4470-A6FA-1383DB3E9308}"/>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337438A-26D1-487D-84C0-52B921577D1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C75E64B-4F25-4D29-B021-A74419D1D81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EE11EFAB-995B-4FB9-A470-9CA3D76CC183}"/>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0B479AFD-875B-4837-B828-0508ED82D04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9E9F3066-424F-4415-AF66-936CE50F476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9F909F80-FC21-4A29-9342-14655E362473}"/>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C651D2C6-3867-4D18-A0AC-1966A235BA1A}"/>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E96D3A69-10D9-4BAF-8B09-6B17129EBDD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F7086248-3D73-4A24-8AC7-BBF13BFAE75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23AAB58-E92F-4D97-93B7-EB914F1CA43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F044A7EA-346A-4450-B1B1-4739BC842C2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E1B8583-D040-42B6-A904-7457EC694C8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49563BEB-6A1E-4A6F-8596-E7EC8118C5C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00BE9DA6-D7B7-4253-8063-D44A44D9C720}"/>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36C3FD95-E9FE-48B9-881D-CF4E327249C6}"/>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567C047-8DF6-45E9-B5E0-CB18EC8F4AC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D8FD1AA-74FF-42F5-86A1-BB2D71F38FB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70382568-BE26-4892-8269-686D591D3C4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E8528E-D123-4C4B-81D8-85A62DA81DB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848CC26C-5847-49B7-B76C-B0AC44C400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CC693759-C3CD-422E-BD84-C72C3D7A7D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7806AB88-6DA0-4C1F-BD84-61FEF648E8A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3A2F1F56-6C3E-496E-AB8B-4ACEDEFC333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BBB86696-7130-4175-A7F4-B00431ADD3C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B975AA0D-D6FB-4FA4-9475-011889F2D536}"/>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8BF48238-A695-4C82-84EC-1D53ECE62A80}"/>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259F34B5-149A-4388-A9A0-B35F8457D09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289D9073-939D-42FF-B803-5CBC3CCF41C6}"/>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89670FE9-11B1-4ED3-A27F-8A8FE287F16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3480241-BF59-44D2-9B8C-662F755D6E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D004F20-D749-45ED-B33E-74D06D5BB4E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A248702-C682-4760-8E57-B4C9A871975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8A89B92-3A37-434D-B10E-EB277EC5823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4EFA5DF9-CB8F-41D1-938D-D007B051905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1C77E014-568E-455F-A4F9-F661B5AB1401}"/>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776219EA-2737-4F15-8F43-210A197A9E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96B0D4F4-541E-47F6-9424-751CF26F4430}"/>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3D2E104B-95A0-4D4E-AB55-330F255B65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7BF0C9A6-173B-40F6-B8DE-A0F367C9113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F2AE28-CACA-4C6A-9024-4D6DA1FA18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327A1649-9399-41C8-B285-E91CAD80FD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9F47C62-A9A5-4111-B0F9-EAE5EA73C26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C5EF4C59-FA40-483F-ACD6-4D4274A6E75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F7BF8ABE-B4D3-42B7-A735-4812B2B26EE5}"/>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8C780CB7-703C-436A-A017-02E41FEBEB96}"/>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A5B7D3B3-C594-47CE-BB37-CFA141986A52}"/>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8457B391-D110-452C-87DF-19796845CB7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1ED212D1-A17C-4A4E-9B78-212398BF939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81A7CD95-AF1C-4976-95C0-EC4B0CC1F2CE}"/>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2F6BCA34-DA21-458A-8478-D1E9AC8C26B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C5DC8689-86DE-4C5B-9F4A-8864DB2B29E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4235AAC6-B90D-42B8-AC6A-A0EFD955C49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7C105077-5E9A-4315-8A42-73F0629D4EE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5347298B-48C3-4B83-9871-6B615D88AB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E7C5025E-7519-4A1C-99FB-BECA1648DC8B}"/>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1BA37100-2B18-4889-972C-475B31B8C84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EE27AB8-2DA4-48C1-9C84-C25FFC399DB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772C1EC4-964D-4A73-AB4F-3C51FD7A8652}"/>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BCF9517E-26BB-410A-8E62-E71426AFD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90C506BC-D938-4BE1-9FC7-8C745ABB150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0A71592E-F9AA-433D-9256-4F1C8A0FAB4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4416DAE6-E4E9-4F9A-808C-89EEBB8E712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73731DD4-1070-47B7-BECD-6C89F511CFE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DE9E0485-079B-414D-A3BD-270E4535A5EA}"/>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2E885E2A-EA7F-4B12-ABC9-9C52E73BCF79}"/>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6E7C2530-D6AD-4E3B-BCFA-12276124E586}"/>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45AC8720-6867-42CF-B935-91B4C229A8C7}"/>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F8ABC956-90F4-4B03-A528-92C78B0CA13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795B4EC4-A56C-4912-8337-A38F284D1FE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20611CBB-70D9-4A5B-9600-176A9082597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5D975EDB-AE93-4344-81C4-8EF38440D76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3FF25884-5C07-4A83-A01A-5B1381C72A2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49627AEF-B7F5-490A-835F-F608784CCCF3}"/>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0788DD85-4B12-4A3D-A0B1-1B5D351B9D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B756CBCD-2D8C-42CA-A533-FAC5FFDD1BB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78A6E5F7-210B-47E7-834C-253AAC13C2FA}"/>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8C10E463-8758-45E6-9DCF-4E67F774541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F34D2E33-859C-4B23-AEEB-2BF3DB142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C7E4B0C9-785B-421A-8915-92FF76F21D4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F40E4F8B-959E-493C-9F25-9F28E6B867D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33B0DB70-B2FE-4EFE-B886-7C72B6032AAC}"/>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9884F37F-D79C-4779-9D3B-2CB8D8DAE1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A84C3843-2F49-48E5-BC5E-5510B14BD6E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09C5E1D3-37BF-46FE-807A-99E38B530BC0}"/>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3" name="INSTRUCTION">
            <a:extLst>
              <a:ext uri="{FF2B5EF4-FFF2-40B4-BE49-F238E27FC236}">
                <a16:creationId xmlns:a16="http://schemas.microsoft.com/office/drawing/2014/main" id="{82500557-9ADC-40DB-88CE-F69EB73FACFD}"/>
              </a:ext>
            </a:extLst>
          </p:cNvPr>
          <p:cNvGrpSpPr/>
          <p:nvPr userDrawn="1"/>
        </p:nvGrpSpPr>
        <p:grpSpPr>
          <a:xfrm>
            <a:off x="16179762" y="2860"/>
            <a:ext cx="3693114" cy="6594665"/>
            <a:chOff x="-3786165" y="0"/>
            <a:chExt cx="3693114" cy="6594665"/>
          </a:xfrm>
        </p:grpSpPr>
        <p:sp>
          <p:nvSpPr>
            <p:cNvPr id="124" name="Rechthoek 123">
              <a:extLst>
                <a:ext uri="{FF2B5EF4-FFF2-40B4-BE49-F238E27FC236}">
                  <a16:creationId xmlns:a16="http://schemas.microsoft.com/office/drawing/2014/main" id="{81A889EF-A920-4B8D-9B1C-DED885BCE6B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5" name="Ovaal 124">
              <a:extLst>
                <a:ext uri="{FF2B5EF4-FFF2-40B4-BE49-F238E27FC236}">
                  <a16:creationId xmlns:a16="http://schemas.microsoft.com/office/drawing/2014/main" id="{4D337BC9-2192-48D1-A1D5-8CDF2838A2A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6" name="Rechthoek 125">
              <a:extLst>
                <a:ext uri="{FF2B5EF4-FFF2-40B4-BE49-F238E27FC236}">
                  <a16:creationId xmlns:a16="http://schemas.microsoft.com/office/drawing/2014/main" id="{E0BFB4FE-BA94-4F9B-95A4-B30A370F076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7" name="Groep 126">
              <a:extLst>
                <a:ext uri="{FF2B5EF4-FFF2-40B4-BE49-F238E27FC236}">
                  <a16:creationId xmlns:a16="http://schemas.microsoft.com/office/drawing/2014/main" id="{A26B1DA5-F2C4-4114-BFB4-66C42708B9C8}"/>
                </a:ext>
              </a:extLst>
            </p:cNvPr>
            <p:cNvGrpSpPr/>
            <p:nvPr userDrawn="1"/>
          </p:nvGrpSpPr>
          <p:grpSpPr>
            <a:xfrm>
              <a:off x="-3316179" y="1231351"/>
              <a:ext cx="294789" cy="318834"/>
              <a:chOff x="14466489" y="1001522"/>
              <a:chExt cx="290627" cy="314333"/>
            </a:xfrm>
          </p:grpSpPr>
          <p:sp>
            <p:nvSpPr>
              <p:cNvPr id="181" name="Rechthoek 180">
                <a:extLst>
                  <a:ext uri="{FF2B5EF4-FFF2-40B4-BE49-F238E27FC236}">
                    <a16:creationId xmlns:a16="http://schemas.microsoft.com/office/drawing/2014/main" id="{CE382DCE-7C5A-40EF-A970-12AAF49525C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2" name="Ovaal 181">
                <a:extLst>
                  <a:ext uri="{FF2B5EF4-FFF2-40B4-BE49-F238E27FC236}">
                    <a16:creationId xmlns:a16="http://schemas.microsoft.com/office/drawing/2014/main" id="{40C9C831-4EFB-4D70-833C-98FD430A6B6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3" name="Vrije vorm: vorm 182">
                <a:extLst>
                  <a:ext uri="{FF2B5EF4-FFF2-40B4-BE49-F238E27FC236}">
                    <a16:creationId xmlns:a16="http://schemas.microsoft.com/office/drawing/2014/main" id="{2F614D06-4D38-44C1-A308-ABFAAD80C68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Rechthoek: afgeronde hoeken 183">
                <a:extLst>
                  <a:ext uri="{FF2B5EF4-FFF2-40B4-BE49-F238E27FC236}">
                    <a16:creationId xmlns:a16="http://schemas.microsoft.com/office/drawing/2014/main" id="{28083446-A8FE-4571-8CBD-6659ACB9A37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5" name="Rechte verbindingslijn 184">
                <a:extLst>
                  <a:ext uri="{FF2B5EF4-FFF2-40B4-BE49-F238E27FC236}">
                    <a16:creationId xmlns:a16="http://schemas.microsoft.com/office/drawing/2014/main" id="{4148440E-E0CF-4777-AF17-D6BF102CAC6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Rechte verbindingslijn 185">
                <a:extLst>
                  <a:ext uri="{FF2B5EF4-FFF2-40B4-BE49-F238E27FC236}">
                    <a16:creationId xmlns:a16="http://schemas.microsoft.com/office/drawing/2014/main" id="{0D7F4D41-6598-425B-ADFB-9E5DDF2B6F91}"/>
                  </a:ext>
                </a:extLst>
              </p:cNvPr>
              <p:cNvCxnSpPr>
                <a:cxnSpLocks/>
                <a:stCxn id="1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Ovaal 127">
              <a:extLst>
                <a:ext uri="{FF2B5EF4-FFF2-40B4-BE49-F238E27FC236}">
                  <a16:creationId xmlns:a16="http://schemas.microsoft.com/office/drawing/2014/main" id="{8F5D899A-023C-44BF-98C1-A680F232110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9" name="Rechthoek 128">
              <a:extLst>
                <a:ext uri="{FF2B5EF4-FFF2-40B4-BE49-F238E27FC236}">
                  <a16:creationId xmlns:a16="http://schemas.microsoft.com/office/drawing/2014/main" id="{562A3A42-FAF4-465D-A999-52B46FB7BC2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0" name="Groep 129">
              <a:extLst>
                <a:ext uri="{FF2B5EF4-FFF2-40B4-BE49-F238E27FC236}">
                  <a16:creationId xmlns:a16="http://schemas.microsoft.com/office/drawing/2014/main" id="{D24AC076-914B-4303-8CD2-3BA2013B9899}"/>
                </a:ext>
              </a:extLst>
            </p:cNvPr>
            <p:cNvGrpSpPr/>
            <p:nvPr userDrawn="1"/>
          </p:nvGrpSpPr>
          <p:grpSpPr>
            <a:xfrm>
              <a:off x="-3311319" y="2164285"/>
              <a:ext cx="825500" cy="209550"/>
              <a:chOff x="13504624" y="2482850"/>
              <a:chExt cx="825500" cy="209550"/>
            </a:xfrm>
          </p:grpSpPr>
          <p:sp>
            <p:nvSpPr>
              <p:cNvPr id="178" name="Rechthoek 177">
                <a:extLst>
                  <a:ext uri="{FF2B5EF4-FFF2-40B4-BE49-F238E27FC236}">
                    <a16:creationId xmlns:a16="http://schemas.microsoft.com/office/drawing/2014/main" id="{A30B09ED-4223-4E2B-B4F8-9C5659EA62C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79" name="Rechte verbindingslijn 178">
                <a:extLst>
                  <a:ext uri="{FF2B5EF4-FFF2-40B4-BE49-F238E27FC236}">
                    <a16:creationId xmlns:a16="http://schemas.microsoft.com/office/drawing/2014/main" id="{413C0326-B759-43BB-AE92-AD069711BF9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0" name="Gelijkbenige driehoek 179">
                <a:extLst>
                  <a:ext uri="{FF2B5EF4-FFF2-40B4-BE49-F238E27FC236}">
                    <a16:creationId xmlns:a16="http://schemas.microsoft.com/office/drawing/2014/main" id="{518F0947-D5EC-4672-B545-8B25E6C289C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1" name="Ovaal 130">
              <a:extLst>
                <a:ext uri="{FF2B5EF4-FFF2-40B4-BE49-F238E27FC236}">
                  <a16:creationId xmlns:a16="http://schemas.microsoft.com/office/drawing/2014/main" id="{2D3B2F40-F161-4808-9ACD-D56486C346D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2" name="Rechthoek 131">
              <a:extLst>
                <a:ext uri="{FF2B5EF4-FFF2-40B4-BE49-F238E27FC236}">
                  <a16:creationId xmlns:a16="http://schemas.microsoft.com/office/drawing/2014/main" id="{026D4AF6-CD7B-4DDC-B79E-92F869577F2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3" name="Groep 132">
              <a:extLst>
                <a:ext uri="{FF2B5EF4-FFF2-40B4-BE49-F238E27FC236}">
                  <a16:creationId xmlns:a16="http://schemas.microsoft.com/office/drawing/2014/main" id="{1836F364-2EAF-4A03-A5BB-09138D23474E}"/>
                </a:ext>
              </a:extLst>
            </p:cNvPr>
            <p:cNvGrpSpPr/>
            <p:nvPr userDrawn="1"/>
          </p:nvGrpSpPr>
          <p:grpSpPr>
            <a:xfrm>
              <a:off x="-3441613" y="3457758"/>
              <a:ext cx="622283" cy="612920"/>
              <a:chOff x="12617641" y="3403239"/>
              <a:chExt cx="752963" cy="741634"/>
            </a:xfrm>
          </p:grpSpPr>
          <p:grpSp>
            <p:nvGrpSpPr>
              <p:cNvPr id="162" name="Groep 161">
                <a:extLst>
                  <a:ext uri="{FF2B5EF4-FFF2-40B4-BE49-F238E27FC236}">
                    <a16:creationId xmlns:a16="http://schemas.microsoft.com/office/drawing/2014/main" id="{18AAD5AA-A7C0-47B7-B711-C94294AEF0FB}"/>
                  </a:ext>
                </a:extLst>
              </p:cNvPr>
              <p:cNvGrpSpPr/>
              <p:nvPr userDrawn="1"/>
            </p:nvGrpSpPr>
            <p:grpSpPr>
              <a:xfrm>
                <a:off x="12771530" y="3403239"/>
                <a:ext cx="467176" cy="448491"/>
                <a:chOff x="12782157" y="3403239"/>
                <a:chExt cx="467176" cy="448491"/>
              </a:xfrm>
            </p:grpSpPr>
            <p:grpSp>
              <p:nvGrpSpPr>
                <p:cNvPr id="165" name="Groep 164">
                  <a:extLst>
                    <a:ext uri="{FF2B5EF4-FFF2-40B4-BE49-F238E27FC236}">
                      <a16:creationId xmlns:a16="http://schemas.microsoft.com/office/drawing/2014/main" id="{B8384AAF-FF15-431C-BF31-E95BEC1C6F3E}"/>
                    </a:ext>
                  </a:extLst>
                </p:cNvPr>
                <p:cNvGrpSpPr/>
                <p:nvPr userDrawn="1"/>
              </p:nvGrpSpPr>
              <p:grpSpPr>
                <a:xfrm>
                  <a:off x="12782157" y="3403239"/>
                  <a:ext cx="412976" cy="396132"/>
                  <a:chOff x="13554906" y="3320109"/>
                  <a:chExt cx="443917" cy="425811"/>
                </a:xfrm>
              </p:grpSpPr>
              <p:grpSp>
                <p:nvGrpSpPr>
                  <p:cNvPr id="172" name="Groep 171">
                    <a:extLst>
                      <a:ext uri="{FF2B5EF4-FFF2-40B4-BE49-F238E27FC236}">
                        <a16:creationId xmlns:a16="http://schemas.microsoft.com/office/drawing/2014/main" id="{74F74843-38FA-4563-B7DE-FC86372BCE6E}"/>
                      </a:ext>
                    </a:extLst>
                  </p:cNvPr>
                  <p:cNvGrpSpPr/>
                  <p:nvPr userDrawn="1"/>
                </p:nvGrpSpPr>
                <p:grpSpPr>
                  <a:xfrm>
                    <a:off x="13554906" y="3320109"/>
                    <a:ext cx="443917" cy="425811"/>
                    <a:chOff x="12909684" y="1276143"/>
                    <a:chExt cx="443917" cy="425811"/>
                  </a:xfrm>
                </p:grpSpPr>
                <p:sp>
                  <p:nvSpPr>
                    <p:cNvPr id="175" name="Rechthoek 174">
                      <a:extLst>
                        <a:ext uri="{FF2B5EF4-FFF2-40B4-BE49-F238E27FC236}">
                          <a16:creationId xmlns:a16="http://schemas.microsoft.com/office/drawing/2014/main" id="{34AC472B-208E-444C-98FE-EEA8AC80DBA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6" name="Rechthoek 175">
                      <a:extLst>
                        <a:ext uri="{FF2B5EF4-FFF2-40B4-BE49-F238E27FC236}">
                          <a16:creationId xmlns:a16="http://schemas.microsoft.com/office/drawing/2014/main" id="{E4511790-69A7-4DB7-8852-DE938B58D20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Ovaal 176">
                      <a:extLst>
                        <a:ext uri="{FF2B5EF4-FFF2-40B4-BE49-F238E27FC236}">
                          <a16:creationId xmlns:a16="http://schemas.microsoft.com/office/drawing/2014/main" id="{5595460A-8496-4C40-ADF5-7514046473B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3" name="Afbeelding 172">
                    <a:extLst>
                      <a:ext uri="{FF2B5EF4-FFF2-40B4-BE49-F238E27FC236}">
                        <a16:creationId xmlns:a16="http://schemas.microsoft.com/office/drawing/2014/main" id="{B018FC5C-E197-46A6-935C-8BD57A76C38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4" name="Afbeelding 173">
                    <a:extLst>
                      <a:ext uri="{FF2B5EF4-FFF2-40B4-BE49-F238E27FC236}">
                        <a16:creationId xmlns:a16="http://schemas.microsoft.com/office/drawing/2014/main" id="{D5889773-6BDC-4437-824B-EDE0202B1809}"/>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6" name="Groep 165">
                  <a:extLst>
                    <a:ext uri="{FF2B5EF4-FFF2-40B4-BE49-F238E27FC236}">
                      <a16:creationId xmlns:a16="http://schemas.microsoft.com/office/drawing/2014/main" id="{4C192008-EAC1-47B5-9996-1BB0FAB05521}"/>
                    </a:ext>
                  </a:extLst>
                </p:cNvPr>
                <p:cNvGrpSpPr/>
                <p:nvPr userDrawn="1"/>
              </p:nvGrpSpPr>
              <p:grpSpPr>
                <a:xfrm>
                  <a:off x="13103513" y="3705268"/>
                  <a:ext cx="145820" cy="146462"/>
                  <a:chOff x="13096169" y="3602278"/>
                  <a:chExt cx="145820" cy="146462"/>
                </a:xfrm>
              </p:grpSpPr>
              <p:sp>
                <p:nvSpPr>
                  <p:cNvPr id="170" name="Rechthoek 169">
                    <a:extLst>
                      <a:ext uri="{FF2B5EF4-FFF2-40B4-BE49-F238E27FC236}">
                        <a16:creationId xmlns:a16="http://schemas.microsoft.com/office/drawing/2014/main" id="{64F8FF1A-B72D-4FCC-B866-4D06BC055A8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6D0D6C2E-E125-468B-AECA-937312381C4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7" name="Groep 166">
                  <a:extLst>
                    <a:ext uri="{FF2B5EF4-FFF2-40B4-BE49-F238E27FC236}">
                      <a16:creationId xmlns:a16="http://schemas.microsoft.com/office/drawing/2014/main" id="{0F23B0B3-C2AA-495B-AAC2-6F7ACA4EE7E3}"/>
                    </a:ext>
                  </a:extLst>
                </p:cNvPr>
                <p:cNvGrpSpPr/>
                <p:nvPr userDrawn="1"/>
              </p:nvGrpSpPr>
              <p:grpSpPr>
                <a:xfrm rot="10800000">
                  <a:off x="13061402" y="3665637"/>
                  <a:ext cx="145820" cy="146462"/>
                  <a:chOff x="13096169" y="3602278"/>
                  <a:chExt cx="145820" cy="146462"/>
                </a:xfrm>
              </p:grpSpPr>
              <p:sp>
                <p:nvSpPr>
                  <p:cNvPr id="168" name="Rechthoek 167">
                    <a:extLst>
                      <a:ext uri="{FF2B5EF4-FFF2-40B4-BE49-F238E27FC236}">
                        <a16:creationId xmlns:a16="http://schemas.microsoft.com/office/drawing/2014/main" id="{85C7A6B3-BF48-4FB5-8AC3-17630D5AC28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9" name="Rechthoek 168">
                    <a:extLst>
                      <a:ext uri="{FF2B5EF4-FFF2-40B4-BE49-F238E27FC236}">
                        <a16:creationId xmlns:a16="http://schemas.microsoft.com/office/drawing/2014/main" id="{319AA596-7A09-4355-B5A5-1A5C32D4CEE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3" name="Rechthoek 162">
                <a:extLst>
                  <a:ext uri="{FF2B5EF4-FFF2-40B4-BE49-F238E27FC236}">
                    <a16:creationId xmlns:a16="http://schemas.microsoft.com/office/drawing/2014/main" id="{2964FAF7-D1F3-4F5B-82B5-FEE054FC372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4" name="Gelijkbenige driehoek 163">
                <a:extLst>
                  <a:ext uri="{FF2B5EF4-FFF2-40B4-BE49-F238E27FC236}">
                    <a16:creationId xmlns:a16="http://schemas.microsoft.com/office/drawing/2014/main" id="{93B083FC-60D6-4DE5-90FE-ECDF836C5C3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4" name="Ovaal 133">
              <a:extLst>
                <a:ext uri="{FF2B5EF4-FFF2-40B4-BE49-F238E27FC236}">
                  <a16:creationId xmlns:a16="http://schemas.microsoft.com/office/drawing/2014/main" id="{69A68E5F-170C-4516-AE15-AA7843889B1F}"/>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5" name="Rechthoek 134">
              <a:extLst>
                <a:ext uri="{FF2B5EF4-FFF2-40B4-BE49-F238E27FC236}">
                  <a16:creationId xmlns:a16="http://schemas.microsoft.com/office/drawing/2014/main" id="{6F6AF4EA-40FA-4A75-8B1B-5A5193051BA3}"/>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6" name="Groep 135">
              <a:extLst>
                <a:ext uri="{FF2B5EF4-FFF2-40B4-BE49-F238E27FC236}">
                  <a16:creationId xmlns:a16="http://schemas.microsoft.com/office/drawing/2014/main" id="{FC706F02-2A4A-45B8-9CC3-019C1E92B685}"/>
                </a:ext>
              </a:extLst>
            </p:cNvPr>
            <p:cNvGrpSpPr/>
            <p:nvPr userDrawn="1"/>
          </p:nvGrpSpPr>
          <p:grpSpPr>
            <a:xfrm>
              <a:off x="-3314821" y="5023930"/>
              <a:ext cx="1108877" cy="563933"/>
              <a:chOff x="-3314821" y="3885197"/>
              <a:chExt cx="1108877" cy="563933"/>
            </a:xfrm>
          </p:grpSpPr>
          <p:sp>
            <p:nvSpPr>
              <p:cNvPr id="147" name="Rechthoek 146">
                <a:extLst>
                  <a:ext uri="{FF2B5EF4-FFF2-40B4-BE49-F238E27FC236}">
                    <a16:creationId xmlns:a16="http://schemas.microsoft.com/office/drawing/2014/main" id="{7D46CCBA-9945-4C11-AC6F-9F1A83E373D4}"/>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BCDD7BF6-1DDF-4110-8538-1D2FAC19B186}"/>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Tekstvak 148">
                <a:extLst>
                  <a:ext uri="{FF2B5EF4-FFF2-40B4-BE49-F238E27FC236}">
                    <a16:creationId xmlns:a16="http://schemas.microsoft.com/office/drawing/2014/main" id="{45756381-737E-4267-8C09-DD5FED3DCB28}"/>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0" name="Tekstvak 149">
                <a:extLst>
                  <a:ext uri="{FF2B5EF4-FFF2-40B4-BE49-F238E27FC236}">
                    <a16:creationId xmlns:a16="http://schemas.microsoft.com/office/drawing/2014/main" id="{75337392-A580-486F-A20D-41BE7829DDA6}"/>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1" name="Vrije vorm: vorm 150">
                <a:extLst>
                  <a:ext uri="{FF2B5EF4-FFF2-40B4-BE49-F238E27FC236}">
                    <a16:creationId xmlns:a16="http://schemas.microsoft.com/office/drawing/2014/main" id="{544E2B6D-C160-4700-A21B-DF0AC38F0EE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2" name="Groep 151">
                <a:extLst>
                  <a:ext uri="{FF2B5EF4-FFF2-40B4-BE49-F238E27FC236}">
                    <a16:creationId xmlns:a16="http://schemas.microsoft.com/office/drawing/2014/main" id="{4E00978A-691B-430E-A4DD-00B6DEB2027E}"/>
                  </a:ext>
                </a:extLst>
              </p:cNvPr>
              <p:cNvGrpSpPr/>
              <p:nvPr userDrawn="1"/>
            </p:nvGrpSpPr>
            <p:grpSpPr>
              <a:xfrm>
                <a:off x="-3254609" y="3946178"/>
                <a:ext cx="184194" cy="143334"/>
                <a:chOff x="6218544" y="2402421"/>
                <a:chExt cx="144156" cy="112178"/>
              </a:xfrm>
            </p:grpSpPr>
            <p:sp>
              <p:nvSpPr>
                <p:cNvPr id="158" name="Rechthoek 157">
                  <a:extLst>
                    <a:ext uri="{FF2B5EF4-FFF2-40B4-BE49-F238E27FC236}">
                      <a16:creationId xmlns:a16="http://schemas.microsoft.com/office/drawing/2014/main" id="{CBBF962F-B4C9-4F85-A6FE-A0FD3C9031A1}"/>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19BE17CB-BC35-4A06-90F9-F43CB54A8753}"/>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AA6307A2-A811-43B5-9074-CEF998087CF2}"/>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Koorde 160">
                  <a:extLst>
                    <a:ext uri="{FF2B5EF4-FFF2-40B4-BE49-F238E27FC236}">
                      <a16:creationId xmlns:a16="http://schemas.microsoft.com/office/drawing/2014/main" id="{327649B3-816B-428F-A96A-EE658620819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3" name="Groep 152">
                <a:extLst>
                  <a:ext uri="{FF2B5EF4-FFF2-40B4-BE49-F238E27FC236}">
                    <a16:creationId xmlns:a16="http://schemas.microsoft.com/office/drawing/2014/main" id="{34F0644F-82DB-4CC1-B54B-E4AC26CA98FF}"/>
                  </a:ext>
                </a:extLst>
              </p:cNvPr>
              <p:cNvGrpSpPr/>
              <p:nvPr userDrawn="1"/>
            </p:nvGrpSpPr>
            <p:grpSpPr>
              <a:xfrm>
                <a:off x="-3254609" y="4199853"/>
                <a:ext cx="184194" cy="124747"/>
                <a:chOff x="6218544" y="2636044"/>
                <a:chExt cx="144156" cy="97631"/>
              </a:xfrm>
            </p:grpSpPr>
            <p:sp>
              <p:nvSpPr>
                <p:cNvPr id="154" name="Rechthoek 153">
                  <a:extLst>
                    <a:ext uri="{FF2B5EF4-FFF2-40B4-BE49-F238E27FC236}">
                      <a16:creationId xmlns:a16="http://schemas.microsoft.com/office/drawing/2014/main" id="{62ABD4F1-A806-437C-8151-7496B02C2C51}"/>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65C35B1A-EF38-49D5-BD4E-51FF9BADCCA3}"/>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Ovaal 155">
                  <a:extLst>
                    <a:ext uri="{FF2B5EF4-FFF2-40B4-BE49-F238E27FC236}">
                      <a16:creationId xmlns:a16="http://schemas.microsoft.com/office/drawing/2014/main" id="{6762A18C-7F1C-41EE-B02F-4AFCF3494D6B}"/>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47">
                  <a:extLst>
                    <a:ext uri="{FF2B5EF4-FFF2-40B4-BE49-F238E27FC236}">
                      <a16:creationId xmlns:a16="http://schemas.microsoft.com/office/drawing/2014/main" id="{427B52A3-2291-472A-998B-6E2CB659ADCD}"/>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7" name="Rechthoek 136">
              <a:extLst>
                <a:ext uri="{FF2B5EF4-FFF2-40B4-BE49-F238E27FC236}">
                  <a16:creationId xmlns:a16="http://schemas.microsoft.com/office/drawing/2014/main" id="{BF9598EE-45DC-4FF4-8A1A-BAE16F99D036}"/>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8" name="ICOON_info">
              <a:extLst>
                <a:ext uri="{FF2B5EF4-FFF2-40B4-BE49-F238E27FC236}">
                  <a16:creationId xmlns:a16="http://schemas.microsoft.com/office/drawing/2014/main" id="{A2A82D0F-4E54-4D3A-AAD5-5AF5031F7192}"/>
                </a:ext>
              </a:extLst>
            </p:cNvPr>
            <p:cNvGrpSpPr/>
            <p:nvPr userDrawn="1"/>
          </p:nvGrpSpPr>
          <p:grpSpPr>
            <a:xfrm>
              <a:off x="-376736" y="5595616"/>
              <a:ext cx="283685" cy="283685"/>
              <a:chOff x="-510741" y="5913713"/>
              <a:chExt cx="267555" cy="267555"/>
            </a:xfrm>
          </p:grpSpPr>
          <p:sp>
            <p:nvSpPr>
              <p:cNvPr id="145" name="Ovaal 144">
                <a:extLst>
                  <a:ext uri="{FF2B5EF4-FFF2-40B4-BE49-F238E27FC236}">
                    <a16:creationId xmlns:a16="http://schemas.microsoft.com/office/drawing/2014/main" id="{5C1526B5-F119-4166-8748-FB2792056A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7A1CB366-7F32-4BBB-9386-5A796065BB8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9" name="Groep 138">
              <a:extLst>
                <a:ext uri="{FF2B5EF4-FFF2-40B4-BE49-F238E27FC236}">
                  <a16:creationId xmlns:a16="http://schemas.microsoft.com/office/drawing/2014/main" id="{1FF2B8ED-9AD0-472C-A740-C78D6F3A4B6C}"/>
                </a:ext>
              </a:extLst>
            </p:cNvPr>
            <p:cNvGrpSpPr/>
            <p:nvPr userDrawn="1"/>
          </p:nvGrpSpPr>
          <p:grpSpPr>
            <a:xfrm>
              <a:off x="-938434" y="5904042"/>
              <a:ext cx="627798" cy="576693"/>
              <a:chOff x="-938434" y="4570310"/>
              <a:chExt cx="627798" cy="576693"/>
            </a:xfrm>
          </p:grpSpPr>
          <p:grpSp>
            <p:nvGrpSpPr>
              <p:cNvPr id="140" name="Inspireren">
                <a:extLst>
                  <a:ext uri="{FF2B5EF4-FFF2-40B4-BE49-F238E27FC236}">
                    <a16:creationId xmlns:a16="http://schemas.microsoft.com/office/drawing/2014/main" id="{619FC698-79A7-4A18-92B8-67F3FAF2528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BC7F61EC-5EA0-4A63-B5D1-238AD96C6D8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2EBA6FFB-4BAA-4EF9-87E7-44B41B569FB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027C37E0-8454-4529-B0FA-3184C720E5F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2E02D29B-18F1-46F9-940C-2C8AC8B1329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45C7AFA1-B619-941D-0E63-E20E9500DF69}"/>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8" name="Picture Placeholder 2">
            <a:extLst>
              <a:ext uri="{FF2B5EF4-FFF2-40B4-BE49-F238E27FC236}">
                <a16:creationId xmlns:a16="http://schemas.microsoft.com/office/drawing/2014/main" id="{90953D55-BA0F-47A8-CE38-D102A743751C}"/>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34222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M (2)">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1" y="0"/>
            <a:ext cx="12192000" cy="3989070"/>
          </a:xfrm>
          <a:solidFill>
            <a:schemeClr val="tx1"/>
          </a:solidFill>
        </p:spPr>
        <p:txBody>
          <a:bodyPr/>
          <a:lstStyle>
            <a:lvl1pPr marL="0" indent="0">
              <a:buNone/>
              <a:defRPr/>
            </a:lvl1pPr>
          </a:lstStyle>
          <a:p>
            <a:pPr lvl="0"/>
            <a:r>
              <a:rPr lang="nl-NL"/>
              <a:t> </a:t>
            </a:r>
            <a:endParaRPr lang="nl-NL" dirty="0"/>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4384766"/>
            <a:ext cx="2829496" cy="1826665"/>
          </a:xfrm>
        </p:spPr>
        <p:txBody>
          <a:bodyPr anchor="t"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(2)</a:t>
            </a:r>
          </a:p>
        </p:txBody>
      </p:sp>
      <p:sp>
        <p:nvSpPr>
          <p:cNvPr id="13" name="Tijdelijke aanduiding voor tekst 8">
            <a:extLst>
              <a:ext uri="{FF2B5EF4-FFF2-40B4-BE49-F238E27FC236}">
                <a16:creationId xmlns:a16="http://schemas.microsoft.com/office/drawing/2014/main" id="{71164FE9-3564-4C3A-8A03-696313355A21}"/>
              </a:ext>
            </a:extLst>
          </p:cNvPr>
          <p:cNvSpPr>
            <a:spLocks noGrp="1"/>
          </p:cNvSpPr>
          <p:nvPr>
            <p:ph type="body" sz="quarter" idx="21" hasCustomPrompt="1"/>
          </p:nvPr>
        </p:nvSpPr>
        <p:spPr>
          <a:xfrm>
            <a:off x="960967" y="1085321"/>
            <a:ext cx="2829496" cy="2596030"/>
          </a:xfrm>
        </p:spPr>
        <p:txBody>
          <a:bodyPr anchor="b" anchorCtr="0"/>
          <a:lstStyle>
            <a:lvl1pPr>
              <a:buClr>
                <a:schemeClr val="accent5"/>
              </a:buClr>
              <a:defRPr>
                <a:solidFill>
                  <a:schemeClr val="bg1"/>
                </a:solidFill>
              </a:defRPr>
            </a:lvl1pPr>
            <a:lvl2pPr>
              <a:buClr>
                <a:schemeClr val="accent5"/>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accent5"/>
              </a:buClr>
              <a:defRPr>
                <a:solidFill>
                  <a:schemeClr val="bg1"/>
                </a:solidFill>
              </a:defRPr>
            </a:lvl7pPr>
            <a:lvl8pPr>
              <a:buClr>
                <a:schemeClr val="accent5"/>
              </a:buClr>
              <a:defRPr>
                <a:solidFill>
                  <a:schemeClr val="bg1"/>
                </a:solidFill>
              </a:defRPr>
            </a:lvl8pPr>
            <a:lvl9pPr>
              <a:defRPr>
                <a:solidFill>
                  <a:schemeClr val="bg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endParaRPr lang="nl-NL" dirty="0"/>
          </a:p>
        </p:txBody>
      </p:sp>
      <p:grpSp>
        <p:nvGrpSpPr>
          <p:cNvPr id="15" name="INSTRUCTION">
            <a:extLst>
              <a:ext uri="{FF2B5EF4-FFF2-40B4-BE49-F238E27FC236}">
                <a16:creationId xmlns:a16="http://schemas.microsoft.com/office/drawing/2014/main" id="{DADCC131-814A-490E-AAAB-127B1F73E3E0}"/>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9F29063-A6B1-428F-BD9B-4758528D4B96}"/>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4EED4691-A833-42C6-8C50-95EB26C0343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B780635-B77E-4E80-89C5-FB1859468AA2}"/>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C9166C7D-D7F9-47F5-9BCA-2C8472EB4C2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5760EA1E-53C7-4092-9BDE-6C1F221BF7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72A8CF49-728F-4521-AB4C-18F4BA95D0A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8E2BD399-9B13-4F7C-9106-B0F52432FAC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B2ECBA82-5EA1-46DD-9495-954E9AD8CB9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D5CD1EF2-0BD3-4F63-BF02-D18D9DD3853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F9AFB568-986E-41BA-996D-96B1CC5ACCA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E9F4917D-0A74-4D1A-83CE-92AD71E2F85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BF973501-8921-422A-8236-2A225EAEE81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2B209227-8544-4A94-A9B6-53DAE5AAF949}"/>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209F4D3-DC57-4EAB-BEEC-825D989E82B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CCCBB738-FD43-49BB-B217-594EB2E3F9D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2321DC91-2CAD-4E92-9917-EAFAE52493D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8929D4AD-B612-44D8-BB4B-78A863825F91}"/>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59D010B1-CA82-4F7C-ABC6-11C03A2A2E1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D4173102-C9CC-4AD1-AE16-1B54D1D5DFD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4D84CF94-A511-4DC3-9EDE-FE6EFFF5797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F47DF231-F75B-432C-B114-FE24A4C6B59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44B7B34B-BA83-455F-A864-3ED396C95554}"/>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81D46C0-C1AA-4174-AD21-6B39BF1870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BCE6C6D3-94C4-4ADB-AC16-B978AB185F4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5136A107-540E-479A-A067-B56F7BF37F9F}"/>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D19751A1-15C7-428B-8BB3-E52F9D4A50E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E24AD7DE-E3F8-4AAA-A105-AB077E11AE3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AD475390-9C5D-4A42-B538-6C8D2814F0C0}"/>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8C635C21-E4A7-4A05-AF5E-6EB722298234}"/>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AB0CDD90-D903-40D2-80E6-1B987F90A5C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5A2EF578-3E71-461D-93BB-17BBF2A1F4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2D2F18F0-4CE4-477E-B35D-9A070DD154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5896609C-26E8-4F14-AEC7-201D8EB8266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882A1DE8-DACF-4081-98BB-4DB5A715C1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1370A2F8-2A62-4306-A9FC-3D47E19C306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7A7E157A-01C4-44B4-864F-E9BC16AE705C}"/>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E9B9D171-598D-41A4-9D0E-92DB510EDA24}"/>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F7D0560-3A54-4FB3-AE95-2456C24019E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61C8FB6-C84D-4999-B078-4ADF1BDE975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60039ECF-650C-4A20-999F-836C219CD68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579A531-D34F-4598-93FC-50511A1DF9F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B99F8DF-7757-4C82-8222-D0EE5F05AEB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0A7A324C-F791-49DB-85D6-34A5078AACA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A1297120-F031-4EE7-A226-45C7A629068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4FDE4322-C97A-4D8C-855B-33BC609D09F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FF952AEA-1E3E-49BC-A29F-B803AE4BD74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335B8738-E77C-4379-A730-EAAB0F98EC2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5DAC356D-C5CF-4245-B986-D0524D4553C9}"/>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DF19403D-1ADB-4920-9CF0-A5E83299432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3717E2D9-DE67-49DA-9772-A3434344D650}"/>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E0063A74-105A-408C-AE1B-9560C3F6867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D8C7615F-755C-4EFF-AECE-AD4EF1E910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EC1E346F-343C-4254-9541-DE0EC4B1FD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42616B9-DFB7-4232-891A-0597F434430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A0CD8F5A-37B7-46B4-9C59-341C427C59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C7E3782A-CA86-40A8-AD98-EAD2D7EEB85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72A8B6FD-3598-4566-9159-B17EBD2C18C2}"/>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0321E5F2-F839-4056-BB97-DC2437ACB8C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DBADCB76-1532-4BAD-AED1-B14E7F8A30C9}"/>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899A95BE-AFDD-4BCA-BF47-90FE13056EB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EA2BBBEB-7E70-4A64-9003-C62320BE826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F6F1203-B42F-471E-ADBE-5E746D9DE80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AD8B9E6B-CA5A-4A53-BEB7-7385A3EC271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AE738811-4022-44BF-8AC3-252391183AA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10ECA593-526E-4D62-8D7D-D867D98D73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CCEEAC02-1995-43FF-91DC-B4F51A7696DA}"/>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6FFE678D-98B6-46BB-B85A-ADBD3E2EF369}"/>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D953235A-BF61-4571-99AE-C67500663188}"/>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CC308AAC-FC19-4C3E-AB8E-0A38CEA905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41AB9214-38BD-4EEE-BFED-F9A242816BB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1906B060-33F4-4D1B-A427-F5C8FE4FB4C4}"/>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F7726EC0-3F9A-4DFB-945F-A59E737DE84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756FB0DE-0730-434A-802F-1004D96E0CA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87DE0E58-733F-4EF3-8EB5-D5BA872C1C0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A0F2B152-2257-4BD2-B61C-6273576F85B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6DA193CD-549D-4727-96D3-7CCDF2B6ADE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403A5A86-03BB-4483-9166-DD86F2AA6A18}"/>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A217D95D-BEEC-4634-8BC2-CC068EB1EBD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A1A1B900-B158-486D-9663-29BAC18824D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830312DB-51E8-48D2-A354-21553ADE8CED}"/>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C7452283-299F-4A26-8EFA-B63CFD0F02B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C237B3E5-F5CF-4516-9047-B61A639FB1B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F2AED1F3-E72C-4A5F-96F0-E068C77DEAC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542739EB-4F9D-400E-A1C4-B3DCE1597C7F}"/>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2C1B8AE8-EFA1-4056-9683-67FFE689D1A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FBB59581-C1ED-4984-A720-1362BD949E63}"/>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65D813F3-BDC6-453A-A967-B03BF3EFF125}"/>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BD6AD408-C936-4BCE-A39A-A460111EFF77}"/>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BBC341FF-FF12-4A40-BC4F-503A30EE49F9}"/>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720BA782-A7A5-4A33-8EE1-A1234BAA80A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9B71F95E-214C-4CFF-869C-A6AA3DF1AC6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8D72E74F-A219-40AD-BB9C-C931121A7BC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CA7B669F-6402-4DC1-8B43-F65B0789C4B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EFD32635-288F-4A8D-91E2-ADC10AACD2B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FB0852BA-5294-4740-A011-F5DFF383E22F}"/>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71B9D6E1-0008-41D7-AE5C-F3D8691837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39A84055-6CFA-4950-A61F-7230844D95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F75C87A1-DCF7-4788-813D-7CC7940FA6A1}"/>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39C3B269-A93B-43EE-8217-645F52CB970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D832EB76-99C2-4F70-B6B9-9798373B589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065283E2-9250-4063-9EE9-1F9C23AB7C2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837F3F94-C99C-4AFD-B5C9-32528EC7F9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6E8D4802-545B-4B7B-A355-D923AFE7B069}"/>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407873E4-D062-4166-9391-11D8D2C33DD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69F4D329-8C9C-4441-A037-AE577FC2ED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8DE2015-41A6-42D3-A1C3-C436E7407959}"/>
              </a:ext>
            </a:extLst>
          </p:cNvPr>
          <p:cNvSpPr>
            <a:spLocks noGrp="1"/>
          </p:cNvSpPr>
          <p:nvPr>
            <p:ph type="title" hasCustomPrompt="1"/>
          </p:nvPr>
        </p:nvSpPr>
        <p:spPr/>
        <p:txBody>
          <a:bodyPr/>
          <a:lstStyle>
            <a:lvl1pPr>
              <a:defRPr>
                <a:solidFill>
                  <a:schemeClr val="bg1"/>
                </a:solidFill>
              </a:defRPr>
            </a:lvl1pPr>
          </a:lstStyle>
          <a:p>
            <a:r>
              <a:rPr lang="nl-NL"/>
              <a:t>Title slide</a:t>
            </a:r>
            <a:endParaRPr lang="nl-NL" dirty="0"/>
          </a:p>
        </p:txBody>
      </p:sp>
      <p:sp>
        <p:nvSpPr>
          <p:cNvPr id="123" name="Picture Placeholder 2">
            <a:extLst>
              <a:ext uri="{FF2B5EF4-FFF2-40B4-BE49-F238E27FC236}">
                <a16:creationId xmlns:a16="http://schemas.microsoft.com/office/drawing/2014/main" id="{4B29F271-1DFD-41E7-B742-407E92F9A907}"/>
              </a:ext>
            </a:extLst>
          </p:cNvPr>
          <p:cNvSpPr>
            <a:spLocks noGrp="1" noChangeAspect="1"/>
          </p:cNvSpPr>
          <p:nvPr>
            <p:ph type="pic" idx="36"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grpSp>
        <p:nvGrpSpPr>
          <p:cNvPr id="125" name="INSTRUCTION">
            <a:extLst>
              <a:ext uri="{FF2B5EF4-FFF2-40B4-BE49-F238E27FC236}">
                <a16:creationId xmlns:a16="http://schemas.microsoft.com/office/drawing/2014/main" id="{990F59CA-5C57-4CAD-88CE-8F151F4E0DA4}"/>
              </a:ext>
            </a:extLst>
          </p:cNvPr>
          <p:cNvGrpSpPr/>
          <p:nvPr userDrawn="1"/>
        </p:nvGrpSpPr>
        <p:grpSpPr>
          <a:xfrm>
            <a:off x="16179762" y="2860"/>
            <a:ext cx="3693114" cy="6594665"/>
            <a:chOff x="-3786165" y="0"/>
            <a:chExt cx="3693114" cy="6594665"/>
          </a:xfrm>
        </p:grpSpPr>
        <p:sp>
          <p:nvSpPr>
            <p:cNvPr id="126" name="Rechthoek 125">
              <a:extLst>
                <a:ext uri="{FF2B5EF4-FFF2-40B4-BE49-F238E27FC236}">
                  <a16:creationId xmlns:a16="http://schemas.microsoft.com/office/drawing/2014/main" id="{A22FC9B9-C48F-4309-BAD3-830943B224C4}"/>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7" name="Ovaal 126">
              <a:extLst>
                <a:ext uri="{FF2B5EF4-FFF2-40B4-BE49-F238E27FC236}">
                  <a16:creationId xmlns:a16="http://schemas.microsoft.com/office/drawing/2014/main" id="{742172FC-AC02-46DB-8F3A-5FCC9E900FD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8" name="Rechthoek 127">
              <a:extLst>
                <a:ext uri="{FF2B5EF4-FFF2-40B4-BE49-F238E27FC236}">
                  <a16:creationId xmlns:a16="http://schemas.microsoft.com/office/drawing/2014/main" id="{43B621AA-E5EB-46C5-8C2F-F7DED458ACC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9" name="Groep 128">
              <a:extLst>
                <a:ext uri="{FF2B5EF4-FFF2-40B4-BE49-F238E27FC236}">
                  <a16:creationId xmlns:a16="http://schemas.microsoft.com/office/drawing/2014/main" id="{190714D9-F905-4D85-A0BA-D1744E4BC094}"/>
                </a:ext>
              </a:extLst>
            </p:cNvPr>
            <p:cNvGrpSpPr/>
            <p:nvPr userDrawn="1"/>
          </p:nvGrpSpPr>
          <p:grpSpPr>
            <a:xfrm>
              <a:off x="-3316179" y="1231351"/>
              <a:ext cx="294789" cy="318834"/>
              <a:chOff x="14466489" y="1001522"/>
              <a:chExt cx="290627" cy="314333"/>
            </a:xfrm>
          </p:grpSpPr>
          <p:sp>
            <p:nvSpPr>
              <p:cNvPr id="183" name="Rechthoek 182">
                <a:extLst>
                  <a:ext uri="{FF2B5EF4-FFF2-40B4-BE49-F238E27FC236}">
                    <a16:creationId xmlns:a16="http://schemas.microsoft.com/office/drawing/2014/main" id="{2629E3E6-F5B7-42D2-808A-DA6C59FBC78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Ovaal 183">
                <a:extLst>
                  <a:ext uri="{FF2B5EF4-FFF2-40B4-BE49-F238E27FC236}">
                    <a16:creationId xmlns:a16="http://schemas.microsoft.com/office/drawing/2014/main" id="{3531B0B6-A6B9-4B42-A362-95218665EE0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Vrije vorm: vorm 184">
                <a:extLst>
                  <a:ext uri="{FF2B5EF4-FFF2-40B4-BE49-F238E27FC236}">
                    <a16:creationId xmlns:a16="http://schemas.microsoft.com/office/drawing/2014/main" id="{E61BB82B-03F8-4B53-8071-C547F5D658E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6" name="Rechthoek: afgeronde hoeken 185">
                <a:extLst>
                  <a:ext uri="{FF2B5EF4-FFF2-40B4-BE49-F238E27FC236}">
                    <a16:creationId xmlns:a16="http://schemas.microsoft.com/office/drawing/2014/main" id="{0CE462C0-60D8-45EB-8DE3-9D22356A2A3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7" name="Rechte verbindingslijn 186">
                <a:extLst>
                  <a:ext uri="{FF2B5EF4-FFF2-40B4-BE49-F238E27FC236}">
                    <a16:creationId xmlns:a16="http://schemas.microsoft.com/office/drawing/2014/main" id="{F54A4A5F-7C9B-42A6-A82B-EBB05FFDAD3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Rechte verbindingslijn 187">
                <a:extLst>
                  <a:ext uri="{FF2B5EF4-FFF2-40B4-BE49-F238E27FC236}">
                    <a16:creationId xmlns:a16="http://schemas.microsoft.com/office/drawing/2014/main" id="{9243CE32-33E0-45CB-B139-1B97E8F9789E}"/>
                  </a:ext>
                </a:extLst>
              </p:cNvPr>
              <p:cNvCxnSpPr>
                <a:cxnSpLocks/>
                <a:stCxn id="18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0" name="Ovaal 129">
              <a:extLst>
                <a:ext uri="{FF2B5EF4-FFF2-40B4-BE49-F238E27FC236}">
                  <a16:creationId xmlns:a16="http://schemas.microsoft.com/office/drawing/2014/main" id="{0B2D9484-787D-4292-A3AD-E1869A39EBA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1" name="Rechthoek 130">
              <a:extLst>
                <a:ext uri="{FF2B5EF4-FFF2-40B4-BE49-F238E27FC236}">
                  <a16:creationId xmlns:a16="http://schemas.microsoft.com/office/drawing/2014/main" id="{59F0EE7B-713B-45AD-9D3C-1FFA80B8C17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2" name="Groep 131">
              <a:extLst>
                <a:ext uri="{FF2B5EF4-FFF2-40B4-BE49-F238E27FC236}">
                  <a16:creationId xmlns:a16="http://schemas.microsoft.com/office/drawing/2014/main" id="{7951B791-08B2-48CC-B4FC-76D8A01EC313}"/>
                </a:ext>
              </a:extLst>
            </p:cNvPr>
            <p:cNvGrpSpPr/>
            <p:nvPr userDrawn="1"/>
          </p:nvGrpSpPr>
          <p:grpSpPr>
            <a:xfrm>
              <a:off x="-3311319" y="2164285"/>
              <a:ext cx="825500" cy="209550"/>
              <a:chOff x="13504624" y="2482850"/>
              <a:chExt cx="825500" cy="209550"/>
            </a:xfrm>
          </p:grpSpPr>
          <p:sp>
            <p:nvSpPr>
              <p:cNvPr id="180" name="Rechthoek 179">
                <a:extLst>
                  <a:ext uri="{FF2B5EF4-FFF2-40B4-BE49-F238E27FC236}">
                    <a16:creationId xmlns:a16="http://schemas.microsoft.com/office/drawing/2014/main" id="{4DDF41F2-EAC8-4168-918E-3DFF93EE585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1" name="Rechte verbindingslijn 180">
                <a:extLst>
                  <a:ext uri="{FF2B5EF4-FFF2-40B4-BE49-F238E27FC236}">
                    <a16:creationId xmlns:a16="http://schemas.microsoft.com/office/drawing/2014/main" id="{3864240D-B665-4178-8793-64ECF84B3E6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2" name="Gelijkbenige driehoek 181">
                <a:extLst>
                  <a:ext uri="{FF2B5EF4-FFF2-40B4-BE49-F238E27FC236}">
                    <a16:creationId xmlns:a16="http://schemas.microsoft.com/office/drawing/2014/main" id="{EBE0AFE9-B28A-49E4-B3BE-EA7CB84E880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3" name="Ovaal 132">
              <a:extLst>
                <a:ext uri="{FF2B5EF4-FFF2-40B4-BE49-F238E27FC236}">
                  <a16:creationId xmlns:a16="http://schemas.microsoft.com/office/drawing/2014/main" id="{5A0CA996-3749-4E4E-988A-676F5606DD1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4" name="Rechthoek 133">
              <a:extLst>
                <a:ext uri="{FF2B5EF4-FFF2-40B4-BE49-F238E27FC236}">
                  <a16:creationId xmlns:a16="http://schemas.microsoft.com/office/drawing/2014/main" id="{FF1D6CBA-78D1-4072-9F5C-60FACA94086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5" name="Groep 134">
              <a:extLst>
                <a:ext uri="{FF2B5EF4-FFF2-40B4-BE49-F238E27FC236}">
                  <a16:creationId xmlns:a16="http://schemas.microsoft.com/office/drawing/2014/main" id="{BD1E0759-AB72-46DD-BBD2-8A005403C853}"/>
                </a:ext>
              </a:extLst>
            </p:cNvPr>
            <p:cNvGrpSpPr/>
            <p:nvPr userDrawn="1"/>
          </p:nvGrpSpPr>
          <p:grpSpPr>
            <a:xfrm>
              <a:off x="-3441613" y="3457758"/>
              <a:ext cx="622283" cy="612920"/>
              <a:chOff x="12617641" y="3403239"/>
              <a:chExt cx="752963" cy="741634"/>
            </a:xfrm>
          </p:grpSpPr>
          <p:grpSp>
            <p:nvGrpSpPr>
              <p:cNvPr id="164" name="Groep 163">
                <a:extLst>
                  <a:ext uri="{FF2B5EF4-FFF2-40B4-BE49-F238E27FC236}">
                    <a16:creationId xmlns:a16="http://schemas.microsoft.com/office/drawing/2014/main" id="{990D235F-01A6-45FF-A776-B50BFA5C7816}"/>
                  </a:ext>
                </a:extLst>
              </p:cNvPr>
              <p:cNvGrpSpPr/>
              <p:nvPr userDrawn="1"/>
            </p:nvGrpSpPr>
            <p:grpSpPr>
              <a:xfrm>
                <a:off x="12771530" y="3403239"/>
                <a:ext cx="467176" cy="448491"/>
                <a:chOff x="12782157" y="3403239"/>
                <a:chExt cx="467176" cy="448491"/>
              </a:xfrm>
            </p:grpSpPr>
            <p:grpSp>
              <p:nvGrpSpPr>
                <p:cNvPr id="167" name="Groep 166">
                  <a:extLst>
                    <a:ext uri="{FF2B5EF4-FFF2-40B4-BE49-F238E27FC236}">
                      <a16:creationId xmlns:a16="http://schemas.microsoft.com/office/drawing/2014/main" id="{E1A502BC-6CC6-4AF4-B1C9-C0FE5ADAA269}"/>
                    </a:ext>
                  </a:extLst>
                </p:cNvPr>
                <p:cNvGrpSpPr/>
                <p:nvPr userDrawn="1"/>
              </p:nvGrpSpPr>
              <p:grpSpPr>
                <a:xfrm>
                  <a:off x="12782157" y="3403239"/>
                  <a:ext cx="412976" cy="396132"/>
                  <a:chOff x="13554906" y="3320109"/>
                  <a:chExt cx="443917" cy="425811"/>
                </a:xfrm>
              </p:grpSpPr>
              <p:grpSp>
                <p:nvGrpSpPr>
                  <p:cNvPr id="174" name="Groep 173">
                    <a:extLst>
                      <a:ext uri="{FF2B5EF4-FFF2-40B4-BE49-F238E27FC236}">
                        <a16:creationId xmlns:a16="http://schemas.microsoft.com/office/drawing/2014/main" id="{7CA9AA4C-3EBB-4B61-95FB-F5744C6CA0D0}"/>
                      </a:ext>
                    </a:extLst>
                  </p:cNvPr>
                  <p:cNvGrpSpPr/>
                  <p:nvPr userDrawn="1"/>
                </p:nvGrpSpPr>
                <p:grpSpPr>
                  <a:xfrm>
                    <a:off x="13554906" y="3320109"/>
                    <a:ext cx="443917" cy="425811"/>
                    <a:chOff x="12909684" y="1276143"/>
                    <a:chExt cx="443917" cy="425811"/>
                  </a:xfrm>
                </p:grpSpPr>
                <p:sp>
                  <p:nvSpPr>
                    <p:cNvPr id="177" name="Rechthoek 176">
                      <a:extLst>
                        <a:ext uri="{FF2B5EF4-FFF2-40B4-BE49-F238E27FC236}">
                          <a16:creationId xmlns:a16="http://schemas.microsoft.com/office/drawing/2014/main" id="{04EF4121-E38F-49C0-BA09-9C517F3241C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Rechthoek 177">
                      <a:extLst>
                        <a:ext uri="{FF2B5EF4-FFF2-40B4-BE49-F238E27FC236}">
                          <a16:creationId xmlns:a16="http://schemas.microsoft.com/office/drawing/2014/main" id="{68D7E550-BE04-43F2-B3D4-0F852BF1BAE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9" name="Ovaal 178">
                      <a:extLst>
                        <a:ext uri="{FF2B5EF4-FFF2-40B4-BE49-F238E27FC236}">
                          <a16:creationId xmlns:a16="http://schemas.microsoft.com/office/drawing/2014/main" id="{589604C2-7781-4DEC-93B2-E2EB9856B06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5" name="Afbeelding 174">
                    <a:extLst>
                      <a:ext uri="{FF2B5EF4-FFF2-40B4-BE49-F238E27FC236}">
                        <a16:creationId xmlns:a16="http://schemas.microsoft.com/office/drawing/2014/main" id="{F5CB94BD-1ADF-402A-BC56-66C4A3E8707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6" name="Afbeelding 175">
                    <a:extLst>
                      <a:ext uri="{FF2B5EF4-FFF2-40B4-BE49-F238E27FC236}">
                        <a16:creationId xmlns:a16="http://schemas.microsoft.com/office/drawing/2014/main" id="{CFA17C28-43B0-41F2-A2DD-18F799DA04DB}"/>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8" name="Groep 167">
                  <a:extLst>
                    <a:ext uri="{FF2B5EF4-FFF2-40B4-BE49-F238E27FC236}">
                      <a16:creationId xmlns:a16="http://schemas.microsoft.com/office/drawing/2014/main" id="{78241A93-3C72-4465-9295-54AB4928FD99}"/>
                    </a:ext>
                  </a:extLst>
                </p:cNvPr>
                <p:cNvGrpSpPr/>
                <p:nvPr userDrawn="1"/>
              </p:nvGrpSpPr>
              <p:grpSpPr>
                <a:xfrm>
                  <a:off x="13103513" y="3705268"/>
                  <a:ext cx="145820" cy="146462"/>
                  <a:chOff x="13096169" y="3602278"/>
                  <a:chExt cx="145820" cy="146462"/>
                </a:xfrm>
              </p:grpSpPr>
              <p:sp>
                <p:nvSpPr>
                  <p:cNvPr id="172" name="Rechthoek 171">
                    <a:extLst>
                      <a:ext uri="{FF2B5EF4-FFF2-40B4-BE49-F238E27FC236}">
                        <a16:creationId xmlns:a16="http://schemas.microsoft.com/office/drawing/2014/main" id="{FBC1D036-9468-46C3-B521-06F87F3F4CB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F1AB7956-A706-44CE-BADE-FEEDDF5223C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9" name="Groep 168">
                  <a:extLst>
                    <a:ext uri="{FF2B5EF4-FFF2-40B4-BE49-F238E27FC236}">
                      <a16:creationId xmlns:a16="http://schemas.microsoft.com/office/drawing/2014/main" id="{D54908D5-3230-4BD7-BAD6-23F0DB46D6FD}"/>
                    </a:ext>
                  </a:extLst>
                </p:cNvPr>
                <p:cNvGrpSpPr/>
                <p:nvPr userDrawn="1"/>
              </p:nvGrpSpPr>
              <p:grpSpPr>
                <a:xfrm rot="10800000">
                  <a:off x="13061402" y="3665637"/>
                  <a:ext cx="145820" cy="146462"/>
                  <a:chOff x="13096169" y="3602278"/>
                  <a:chExt cx="145820" cy="146462"/>
                </a:xfrm>
              </p:grpSpPr>
              <p:sp>
                <p:nvSpPr>
                  <p:cNvPr id="170" name="Rechthoek 169">
                    <a:extLst>
                      <a:ext uri="{FF2B5EF4-FFF2-40B4-BE49-F238E27FC236}">
                        <a16:creationId xmlns:a16="http://schemas.microsoft.com/office/drawing/2014/main" id="{94A61E51-810C-43A2-93AD-0EEE208421C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FA497A22-40D8-4C67-857F-11E5839043C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5" name="Rechthoek 164">
                <a:extLst>
                  <a:ext uri="{FF2B5EF4-FFF2-40B4-BE49-F238E27FC236}">
                    <a16:creationId xmlns:a16="http://schemas.microsoft.com/office/drawing/2014/main" id="{34661387-D49B-4810-8C67-10D173B1F07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6" name="Gelijkbenige driehoek 165">
                <a:extLst>
                  <a:ext uri="{FF2B5EF4-FFF2-40B4-BE49-F238E27FC236}">
                    <a16:creationId xmlns:a16="http://schemas.microsoft.com/office/drawing/2014/main" id="{DAE2A1EA-5175-4BB0-BDEC-8C5E60217C2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6" name="Ovaal 135">
              <a:extLst>
                <a:ext uri="{FF2B5EF4-FFF2-40B4-BE49-F238E27FC236}">
                  <a16:creationId xmlns:a16="http://schemas.microsoft.com/office/drawing/2014/main" id="{1BBFBD7E-CBFA-46A7-83AE-584A450B59B9}"/>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7" name="Rechthoek 136">
              <a:extLst>
                <a:ext uri="{FF2B5EF4-FFF2-40B4-BE49-F238E27FC236}">
                  <a16:creationId xmlns:a16="http://schemas.microsoft.com/office/drawing/2014/main" id="{0F138C80-0147-4026-9E6B-20B0839C19F6}"/>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8" name="Groep 137">
              <a:extLst>
                <a:ext uri="{FF2B5EF4-FFF2-40B4-BE49-F238E27FC236}">
                  <a16:creationId xmlns:a16="http://schemas.microsoft.com/office/drawing/2014/main" id="{5E43A701-5DBB-4CFA-B8B2-70E7A3376C3B}"/>
                </a:ext>
              </a:extLst>
            </p:cNvPr>
            <p:cNvGrpSpPr/>
            <p:nvPr userDrawn="1"/>
          </p:nvGrpSpPr>
          <p:grpSpPr>
            <a:xfrm>
              <a:off x="-3314821" y="5023930"/>
              <a:ext cx="1108877" cy="563933"/>
              <a:chOff x="-3314821" y="3885197"/>
              <a:chExt cx="1108877" cy="563933"/>
            </a:xfrm>
          </p:grpSpPr>
          <p:sp>
            <p:nvSpPr>
              <p:cNvPr id="149" name="Rechthoek 148">
                <a:extLst>
                  <a:ext uri="{FF2B5EF4-FFF2-40B4-BE49-F238E27FC236}">
                    <a16:creationId xmlns:a16="http://schemas.microsoft.com/office/drawing/2014/main" id="{3FC235BA-84B6-46C3-8F3A-0D6CC777D124}"/>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3DE82817-7964-492D-B4B2-AE48C32C5297}"/>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Tekstvak 150">
                <a:extLst>
                  <a:ext uri="{FF2B5EF4-FFF2-40B4-BE49-F238E27FC236}">
                    <a16:creationId xmlns:a16="http://schemas.microsoft.com/office/drawing/2014/main" id="{C875C4B4-8F14-46E3-A4DF-537A0E2C7DD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2" name="Tekstvak 151">
                <a:extLst>
                  <a:ext uri="{FF2B5EF4-FFF2-40B4-BE49-F238E27FC236}">
                    <a16:creationId xmlns:a16="http://schemas.microsoft.com/office/drawing/2014/main" id="{978D36B0-6240-4FB2-A7E1-B40378E22256}"/>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3" name="Vrije vorm: vorm 152">
                <a:extLst>
                  <a:ext uri="{FF2B5EF4-FFF2-40B4-BE49-F238E27FC236}">
                    <a16:creationId xmlns:a16="http://schemas.microsoft.com/office/drawing/2014/main" id="{F02F4C3B-0B03-43E8-9435-BA1F8560A6C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4" name="Groep 153">
                <a:extLst>
                  <a:ext uri="{FF2B5EF4-FFF2-40B4-BE49-F238E27FC236}">
                    <a16:creationId xmlns:a16="http://schemas.microsoft.com/office/drawing/2014/main" id="{E9570B9A-8017-4C94-9416-76CF20630DDD}"/>
                  </a:ext>
                </a:extLst>
              </p:cNvPr>
              <p:cNvGrpSpPr/>
              <p:nvPr userDrawn="1"/>
            </p:nvGrpSpPr>
            <p:grpSpPr>
              <a:xfrm>
                <a:off x="-3254609" y="3946178"/>
                <a:ext cx="184194" cy="143334"/>
                <a:chOff x="6218544" y="2402421"/>
                <a:chExt cx="144156" cy="112178"/>
              </a:xfrm>
            </p:grpSpPr>
            <p:sp>
              <p:nvSpPr>
                <p:cNvPr id="160" name="Rechthoek 159">
                  <a:extLst>
                    <a:ext uri="{FF2B5EF4-FFF2-40B4-BE49-F238E27FC236}">
                      <a16:creationId xmlns:a16="http://schemas.microsoft.com/office/drawing/2014/main" id="{9E31193A-F126-47BB-BBD8-9854BC72AC50}"/>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7F6D8537-F6ED-49BB-8D5C-B8D016ED8D0A}"/>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Rechthoek 47">
                  <a:extLst>
                    <a:ext uri="{FF2B5EF4-FFF2-40B4-BE49-F238E27FC236}">
                      <a16:creationId xmlns:a16="http://schemas.microsoft.com/office/drawing/2014/main" id="{CD1B74AB-A659-408C-ACDB-12B3BAB32892}"/>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3" name="Koorde 162">
                  <a:extLst>
                    <a:ext uri="{FF2B5EF4-FFF2-40B4-BE49-F238E27FC236}">
                      <a16:creationId xmlns:a16="http://schemas.microsoft.com/office/drawing/2014/main" id="{44FCA209-5226-496A-800E-3E754BAC062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5" name="Groep 154">
                <a:extLst>
                  <a:ext uri="{FF2B5EF4-FFF2-40B4-BE49-F238E27FC236}">
                    <a16:creationId xmlns:a16="http://schemas.microsoft.com/office/drawing/2014/main" id="{F1115972-DA12-4110-9D0B-59279706847D}"/>
                  </a:ext>
                </a:extLst>
              </p:cNvPr>
              <p:cNvGrpSpPr/>
              <p:nvPr userDrawn="1"/>
            </p:nvGrpSpPr>
            <p:grpSpPr>
              <a:xfrm>
                <a:off x="-3254609" y="4199853"/>
                <a:ext cx="184194" cy="124747"/>
                <a:chOff x="6218544" y="2636044"/>
                <a:chExt cx="144156" cy="97631"/>
              </a:xfrm>
            </p:grpSpPr>
            <p:sp>
              <p:nvSpPr>
                <p:cNvPr id="156" name="Rechthoek 155">
                  <a:extLst>
                    <a:ext uri="{FF2B5EF4-FFF2-40B4-BE49-F238E27FC236}">
                      <a16:creationId xmlns:a16="http://schemas.microsoft.com/office/drawing/2014/main" id="{C2CC45DA-CB8A-498B-8944-66D5CDDB39CD}"/>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F0716847-3578-45A4-9237-938479FA29EB}"/>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74F0DE67-C52D-47B8-9235-6F9FD3DAFBBB}"/>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204BEC7C-34F4-44C8-863B-DF4296ACD7C6}"/>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9" name="Rechthoek 138">
              <a:extLst>
                <a:ext uri="{FF2B5EF4-FFF2-40B4-BE49-F238E27FC236}">
                  <a16:creationId xmlns:a16="http://schemas.microsoft.com/office/drawing/2014/main" id="{8E3C8D70-F244-4401-B0BC-70FB051F57E5}"/>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40" name="ICOON_info">
              <a:extLst>
                <a:ext uri="{FF2B5EF4-FFF2-40B4-BE49-F238E27FC236}">
                  <a16:creationId xmlns:a16="http://schemas.microsoft.com/office/drawing/2014/main" id="{69E968F0-FE17-4B56-9AC7-C230B54D0B94}"/>
                </a:ext>
              </a:extLst>
            </p:cNvPr>
            <p:cNvGrpSpPr/>
            <p:nvPr userDrawn="1"/>
          </p:nvGrpSpPr>
          <p:grpSpPr>
            <a:xfrm>
              <a:off x="-376736" y="5595616"/>
              <a:ext cx="283685" cy="283685"/>
              <a:chOff x="-510741" y="5913713"/>
              <a:chExt cx="267555" cy="267555"/>
            </a:xfrm>
          </p:grpSpPr>
          <p:sp>
            <p:nvSpPr>
              <p:cNvPr id="147" name="Ovaal 146">
                <a:extLst>
                  <a:ext uri="{FF2B5EF4-FFF2-40B4-BE49-F238E27FC236}">
                    <a16:creationId xmlns:a16="http://schemas.microsoft.com/office/drawing/2014/main" id="{593E30B5-6A43-4F04-8D22-C050F97CD8C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8" name="Graphic 163" descr="Informatie">
                <a:extLst>
                  <a:ext uri="{FF2B5EF4-FFF2-40B4-BE49-F238E27FC236}">
                    <a16:creationId xmlns:a16="http://schemas.microsoft.com/office/drawing/2014/main" id="{49344395-45A5-43AD-90C0-7E32B4DE679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D3572FE8-0788-47B7-8017-5474EDB5B591}"/>
                </a:ext>
              </a:extLst>
            </p:cNvPr>
            <p:cNvGrpSpPr/>
            <p:nvPr userDrawn="1"/>
          </p:nvGrpSpPr>
          <p:grpSpPr>
            <a:xfrm>
              <a:off x="-938434" y="5904042"/>
              <a:ext cx="627798" cy="576693"/>
              <a:chOff x="-938434" y="4570310"/>
              <a:chExt cx="627798" cy="576693"/>
            </a:xfrm>
          </p:grpSpPr>
          <p:grpSp>
            <p:nvGrpSpPr>
              <p:cNvPr id="142" name="Inspireren">
                <a:extLst>
                  <a:ext uri="{FF2B5EF4-FFF2-40B4-BE49-F238E27FC236}">
                    <a16:creationId xmlns:a16="http://schemas.microsoft.com/office/drawing/2014/main" id="{2B8AA5D5-AEC5-45E9-8657-0D65FF97B3B8}"/>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4" name="Freeform 12">
                  <a:extLst>
                    <a:ext uri="{FF2B5EF4-FFF2-40B4-BE49-F238E27FC236}">
                      <a16:creationId xmlns:a16="http://schemas.microsoft.com/office/drawing/2014/main" id="{8C3B163C-4266-4DFC-AF6F-EE74DA8B959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3">
                  <a:extLst>
                    <a:ext uri="{FF2B5EF4-FFF2-40B4-BE49-F238E27FC236}">
                      <a16:creationId xmlns:a16="http://schemas.microsoft.com/office/drawing/2014/main" id="{7AD220FF-9EAC-4782-8854-4895439F9DBC}"/>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6" name="Freeform 14">
                  <a:extLst>
                    <a:ext uri="{FF2B5EF4-FFF2-40B4-BE49-F238E27FC236}">
                      <a16:creationId xmlns:a16="http://schemas.microsoft.com/office/drawing/2014/main" id="{1D6F7471-07AA-4122-BA33-2F8DF924A2B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3" name="Tekstvak 142">
                <a:extLst>
                  <a:ext uri="{FF2B5EF4-FFF2-40B4-BE49-F238E27FC236}">
                    <a16:creationId xmlns:a16="http://schemas.microsoft.com/office/drawing/2014/main" id="{506B55F5-6D72-48BD-A187-27648FF5ABB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9E80AE9E-6533-C250-A69B-0233CD4C8612}"/>
              </a:ext>
            </a:extLst>
          </p:cNvPr>
          <p:cNvSpPr>
            <a:spLocks noGrp="1"/>
          </p:cNvSpPr>
          <p:nvPr>
            <p:ph type="sldNum" sz="quarter" idx="37"/>
          </p:nvPr>
        </p:nvSpPr>
        <p:spPr/>
        <p:txBody>
          <a:bodyPr/>
          <a:lstStyle>
            <a:lvl1pPr>
              <a:defRPr>
                <a:solidFill>
                  <a:schemeClr val="tx1"/>
                </a:solidFill>
              </a:defRPr>
            </a:lvl1pPr>
          </a:lstStyle>
          <a:p>
            <a:fld id="{14F1411D-0280-154F-AEAC-4C20B7AA46B2}" type="slidenum">
              <a:rPr lang="nl-NL" smtClean="0"/>
              <a:pPr/>
              <a:t>‹#›</a:t>
            </a:fld>
            <a:endParaRPr lang="nl-NL" dirty="0"/>
          </a:p>
        </p:txBody>
      </p:sp>
      <p:sp>
        <p:nvSpPr>
          <p:cNvPr id="190" name="Picture Placeholder 2">
            <a:extLst>
              <a:ext uri="{FF2B5EF4-FFF2-40B4-BE49-F238E27FC236}">
                <a16:creationId xmlns:a16="http://schemas.microsoft.com/office/drawing/2014/main" id="{49BA599A-A695-2155-73E1-FE90B9E0BD3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86394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Image M (3)">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6947065" y="1591294"/>
            <a:ext cx="5244936" cy="5266706"/>
          </a:xfrm>
          <a:solidFill>
            <a:schemeClr val="tx1"/>
          </a:solidFill>
        </p:spPr>
        <p:txBody>
          <a:bodyPr/>
          <a:lstStyle>
            <a:lvl1pPr marL="0" indent="0">
              <a:buNone/>
              <a:defRPr/>
            </a:lvl1pPr>
          </a:lstStyle>
          <a:p>
            <a:pPr lvl="0"/>
            <a:r>
              <a:rPr lang="nl-NL"/>
              <a:t> </a:t>
            </a:r>
            <a:endParaRPr lang="nl-NL" dirty="0"/>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1085320"/>
            <a:ext cx="2828023"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(3)</a:t>
            </a:r>
          </a:p>
        </p:txBody>
      </p:sp>
      <p:grpSp>
        <p:nvGrpSpPr>
          <p:cNvPr id="13" name="INSTRUCTION">
            <a:extLst>
              <a:ext uri="{FF2B5EF4-FFF2-40B4-BE49-F238E27FC236}">
                <a16:creationId xmlns:a16="http://schemas.microsoft.com/office/drawing/2014/main" id="{A2154E8F-850D-4E9A-AD45-3F1FA55BA03B}"/>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179EE2F-B7BE-4E0F-A1C3-AE96E5D48A4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7" name="Ovaal 16">
              <a:extLst>
                <a:ext uri="{FF2B5EF4-FFF2-40B4-BE49-F238E27FC236}">
                  <a16:creationId xmlns:a16="http://schemas.microsoft.com/office/drawing/2014/main" id="{DE49AE7D-2830-4794-88FE-0D1E040ADA1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3ECFDD98-6BC9-409D-ACA9-11750502A9E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19" name="Ovaal 18">
              <a:extLst>
                <a:ext uri="{FF2B5EF4-FFF2-40B4-BE49-F238E27FC236}">
                  <a16:creationId xmlns:a16="http://schemas.microsoft.com/office/drawing/2014/main" id="{91416663-B5CD-45CA-B339-741A9D9512F0}"/>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097CEFA3-BD93-40FD-A7C6-6E549362D9D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 name="Rechthoek 20">
              <a:extLst>
                <a:ext uri="{FF2B5EF4-FFF2-40B4-BE49-F238E27FC236}">
                  <a16:creationId xmlns:a16="http://schemas.microsoft.com/office/drawing/2014/main" id="{E5C2944E-F7D0-46D8-B8D0-6EAB399D582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2" name="Ovaal 21">
              <a:extLst>
                <a:ext uri="{FF2B5EF4-FFF2-40B4-BE49-F238E27FC236}">
                  <a16:creationId xmlns:a16="http://schemas.microsoft.com/office/drawing/2014/main" id="{B2068B34-191B-45F7-96CA-AD758B1462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7C3E6803-E288-4C81-9AAD-78C5AF3CADC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 name="Ovaal 23">
              <a:extLst>
                <a:ext uri="{FF2B5EF4-FFF2-40B4-BE49-F238E27FC236}">
                  <a16:creationId xmlns:a16="http://schemas.microsoft.com/office/drawing/2014/main" id="{476BABF1-EAE0-4481-8620-C398640D149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E7461F79-60D3-4A80-A1EA-0299F9BEB13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6" name="Ovaal 25">
              <a:extLst>
                <a:ext uri="{FF2B5EF4-FFF2-40B4-BE49-F238E27FC236}">
                  <a16:creationId xmlns:a16="http://schemas.microsoft.com/office/drawing/2014/main" id="{F5778ADF-6CFC-4F3F-905E-510A2A0D2F9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 name="Rechthoek 26">
              <a:extLst>
                <a:ext uri="{FF2B5EF4-FFF2-40B4-BE49-F238E27FC236}">
                  <a16:creationId xmlns:a16="http://schemas.microsoft.com/office/drawing/2014/main" id="{D9258096-1F57-4DBB-BD27-3CFD0410EAC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8" name="Ovaal 27">
              <a:extLst>
                <a:ext uri="{FF2B5EF4-FFF2-40B4-BE49-F238E27FC236}">
                  <a16:creationId xmlns:a16="http://schemas.microsoft.com/office/drawing/2014/main" id="{DA4D758F-427C-4732-A169-E258C1FAC63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9" name="Rechthoek 28">
              <a:extLst>
                <a:ext uri="{FF2B5EF4-FFF2-40B4-BE49-F238E27FC236}">
                  <a16:creationId xmlns:a16="http://schemas.microsoft.com/office/drawing/2014/main" id="{D95599D5-C3F6-47B0-9938-59D416A235C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0" name="Ovaal 29">
              <a:extLst>
                <a:ext uri="{FF2B5EF4-FFF2-40B4-BE49-F238E27FC236}">
                  <a16:creationId xmlns:a16="http://schemas.microsoft.com/office/drawing/2014/main" id="{871AB322-9834-4E9C-965B-C9976A97EE1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1" name="Rechthoek 30">
              <a:extLst>
                <a:ext uri="{FF2B5EF4-FFF2-40B4-BE49-F238E27FC236}">
                  <a16:creationId xmlns:a16="http://schemas.microsoft.com/office/drawing/2014/main" id="{35F2FEB6-DBE5-47D0-91E6-745B5DF65D0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2" name="Ovaal 31">
              <a:extLst>
                <a:ext uri="{FF2B5EF4-FFF2-40B4-BE49-F238E27FC236}">
                  <a16:creationId xmlns:a16="http://schemas.microsoft.com/office/drawing/2014/main" id="{48DF7145-E81F-4303-954D-F27E251E414F}"/>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3" name="Rechthoek 32">
              <a:extLst>
                <a:ext uri="{FF2B5EF4-FFF2-40B4-BE49-F238E27FC236}">
                  <a16:creationId xmlns:a16="http://schemas.microsoft.com/office/drawing/2014/main" id="{89C995E7-AF86-430E-A5B5-DB927974E152}"/>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4" name="Ovaal 33">
              <a:extLst>
                <a:ext uri="{FF2B5EF4-FFF2-40B4-BE49-F238E27FC236}">
                  <a16:creationId xmlns:a16="http://schemas.microsoft.com/office/drawing/2014/main" id="{5614476C-F775-4C54-B805-F56DC6D4CD9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5" name="Rechthoek 34">
              <a:extLst>
                <a:ext uri="{FF2B5EF4-FFF2-40B4-BE49-F238E27FC236}">
                  <a16:creationId xmlns:a16="http://schemas.microsoft.com/office/drawing/2014/main" id="{104E99F5-69AB-4953-A9D4-8015C099FA0A}"/>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6" name="Rechthoek 35">
              <a:extLst>
                <a:ext uri="{FF2B5EF4-FFF2-40B4-BE49-F238E27FC236}">
                  <a16:creationId xmlns:a16="http://schemas.microsoft.com/office/drawing/2014/main" id="{670495FB-6773-4950-9E38-BE2FD992624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7" name="ICOON_info">
              <a:extLst>
                <a:ext uri="{FF2B5EF4-FFF2-40B4-BE49-F238E27FC236}">
                  <a16:creationId xmlns:a16="http://schemas.microsoft.com/office/drawing/2014/main" id="{EF1FA82F-4003-4FC9-9BE9-B65B945D8B8B}"/>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8BF3AC3E-91B3-431B-9D7D-FE0679D797B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6427E86F-8C51-44F6-BF26-2551FF23DCA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8" name="VOORBEELD">
              <a:extLst>
                <a:ext uri="{FF2B5EF4-FFF2-40B4-BE49-F238E27FC236}">
                  <a16:creationId xmlns:a16="http://schemas.microsoft.com/office/drawing/2014/main" id="{BB6EA410-2C53-47FB-88EF-C5172401C6BE}"/>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2515D695-0B60-4213-B9A3-3046222193B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FCFD2872-4004-4BF3-95A1-86173858608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CF1A787-157B-44B1-91E4-611158F80475}"/>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5CA6A4C2-5685-466B-9446-B589C0D6DE3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ADBE2697-D088-4BA8-95B5-091E58FE9B6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FB5BEDC-E856-457D-BBF1-E7F715817A8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E68AD060-90A6-4AF0-A124-590220C9A56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8214B33-EFBD-4540-AF4C-22F0F4C540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C84204C-0E36-4998-AE0F-2ED5A363F0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481EDDF5-FA67-4981-B02F-0D79E7A07FD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756F441F-591A-40BD-82CB-6E2B2AC8BAAB}"/>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EB05D13F-34AC-4A96-865E-413E96208F57}"/>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62057996-C545-48DF-A6B3-71C7025D81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E54DDBE-E60B-4A32-8FD6-83B49629BD7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03E5311-9729-40C7-9037-2C9AADE77A5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53E6962-468B-4BD1-AB8A-881EF942FB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177A488E-F549-4C08-B044-8495458CF89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61F4840-7E01-4FCA-A57C-472973B4D7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AA115F46-CBEF-4831-A9FC-F3F88BDFCE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0E5CD3D7-6433-495C-B30E-4B6AB029DC1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7D2EC56A-5137-460A-9B64-B02D8C961BC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55EACF1E-CB9F-4FC9-AEFE-DF62D069733C}"/>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58C27116-FD04-4F26-8928-ADDC8FCD616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29575A30-7ADB-4ACD-BB84-899FF06226E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08736939-29C5-4EA5-B9C1-5434223A29B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59460E8-B07A-4FB0-8849-7FA0DBD9A8C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D96B9F1-F5E4-417F-99BE-3F90AD96FE0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636AE4B7-1037-4B27-AF03-2E2E80F4A54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CF7379B-C51B-4168-A93B-D501FD626C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236AC577-3AA4-45F8-BCD3-D08C208701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5DA7ADE5-40F7-4DD6-AF21-D92515D8D74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5CD831B1-BF5F-4838-8994-E6F7567FDD6A}"/>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2E0838EF-4045-4339-ACD1-A602048685A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BFFFC029-D64D-48D3-9DDF-184836CAD993}"/>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1860BFE-B3FF-4267-8B6F-7A7E6A4AA1D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87CEBEA2-DA7F-4DEF-ADDD-EB1D49CB0D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DCB69F9E-0507-4BD8-8B6F-202EBFAF0A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412572A-C337-4B43-A382-194225C0C4B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18EBC45-320B-44A2-BEDA-34386727B6A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F2BE2989-5C1A-43DF-B593-369A55418F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1" name="INSTRUCTION">
            <a:extLst>
              <a:ext uri="{FF2B5EF4-FFF2-40B4-BE49-F238E27FC236}">
                <a16:creationId xmlns:a16="http://schemas.microsoft.com/office/drawing/2014/main" id="{FA501948-4C4D-40B8-BCB3-C7FCF318EED7}"/>
              </a:ext>
            </a:extLst>
          </p:cNvPr>
          <p:cNvGrpSpPr/>
          <p:nvPr userDrawn="1"/>
        </p:nvGrpSpPr>
        <p:grpSpPr>
          <a:xfrm>
            <a:off x="12377595" y="1"/>
            <a:ext cx="3693386" cy="5084661"/>
            <a:chOff x="-3786437" y="1"/>
            <a:chExt cx="3693386" cy="5084661"/>
          </a:xfrm>
        </p:grpSpPr>
        <p:sp>
          <p:nvSpPr>
            <p:cNvPr id="82" name="Rechthoek 81">
              <a:extLst>
                <a:ext uri="{FF2B5EF4-FFF2-40B4-BE49-F238E27FC236}">
                  <a16:creationId xmlns:a16="http://schemas.microsoft.com/office/drawing/2014/main" id="{7A2E71EA-F0F8-4AF7-AC3C-3218C4284885}"/>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3" name="Rechthoek 82">
              <a:extLst>
                <a:ext uri="{FF2B5EF4-FFF2-40B4-BE49-F238E27FC236}">
                  <a16:creationId xmlns:a16="http://schemas.microsoft.com/office/drawing/2014/main" id="{F3B92EFA-6FAB-432C-BC4C-11D2BBECAA3F}"/>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4" name="Ovaal 83">
              <a:extLst>
                <a:ext uri="{FF2B5EF4-FFF2-40B4-BE49-F238E27FC236}">
                  <a16:creationId xmlns:a16="http://schemas.microsoft.com/office/drawing/2014/main" id="{02735895-3DA6-4ADB-BA3F-44B76B2D93D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5BEF3D3E-1CE8-4D72-ACCA-6A123C00442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24F254E1-F89A-4BFE-85B3-1131AC6B88A3}"/>
                </a:ext>
              </a:extLst>
            </p:cNvPr>
            <p:cNvGrpSpPr/>
            <p:nvPr userDrawn="1"/>
          </p:nvGrpSpPr>
          <p:grpSpPr>
            <a:xfrm>
              <a:off x="-3316179" y="1231351"/>
              <a:ext cx="294789" cy="318834"/>
              <a:chOff x="14466489" y="1001522"/>
              <a:chExt cx="290627" cy="314333"/>
            </a:xfrm>
          </p:grpSpPr>
          <p:sp>
            <p:nvSpPr>
              <p:cNvPr id="115" name="Rechthoek 114">
                <a:extLst>
                  <a:ext uri="{FF2B5EF4-FFF2-40B4-BE49-F238E27FC236}">
                    <a16:creationId xmlns:a16="http://schemas.microsoft.com/office/drawing/2014/main" id="{75443BE4-9242-4523-A554-96931005524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6" name="Ovaal 115">
                <a:extLst>
                  <a:ext uri="{FF2B5EF4-FFF2-40B4-BE49-F238E27FC236}">
                    <a16:creationId xmlns:a16="http://schemas.microsoft.com/office/drawing/2014/main" id="{90E33467-B8C0-4A25-A337-B46803404A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7" name="Vrije vorm: vorm 116">
                <a:extLst>
                  <a:ext uri="{FF2B5EF4-FFF2-40B4-BE49-F238E27FC236}">
                    <a16:creationId xmlns:a16="http://schemas.microsoft.com/office/drawing/2014/main" id="{50594D4A-43D0-46C4-8A2E-8EA23EF1FF2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Rechthoek: afgeronde hoeken 117">
                <a:extLst>
                  <a:ext uri="{FF2B5EF4-FFF2-40B4-BE49-F238E27FC236}">
                    <a16:creationId xmlns:a16="http://schemas.microsoft.com/office/drawing/2014/main" id="{82951B7C-F3D6-447D-BD30-63826795116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19" name="Rechte verbindingslijn 118">
                <a:extLst>
                  <a:ext uri="{FF2B5EF4-FFF2-40B4-BE49-F238E27FC236}">
                    <a16:creationId xmlns:a16="http://schemas.microsoft.com/office/drawing/2014/main" id="{EB8E16C3-16F2-46B8-BC08-99CA42C1EC0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Rechte verbindingslijn 119">
                <a:extLst>
                  <a:ext uri="{FF2B5EF4-FFF2-40B4-BE49-F238E27FC236}">
                    <a16:creationId xmlns:a16="http://schemas.microsoft.com/office/drawing/2014/main" id="{1D44EA7C-2A5E-40D2-9EEC-E74FB3DD574A}"/>
                  </a:ext>
                </a:extLst>
              </p:cNvPr>
              <p:cNvCxnSpPr>
                <a:cxnSpLocks/>
                <a:stCxn id="11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Ovaal 86">
              <a:extLst>
                <a:ext uri="{FF2B5EF4-FFF2-40B4-BE49-F238E27FC236}">
                  <a16:creationId xmlns:a16="http://schemas.microsoft.com/office/drawing/2014/main" id="{5742CB75-BD99-4741-AA82-63BB4AD8F4B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8" name="Rechthoek 87">
              <a:extLst>
                <a:ext uri="{FF2B5EF4-FFF2-40B4-BE49-F238E27FC236}">
                  <a16:creationId xmlns:a16="http://schemas.microsoft.com/office/drawing/2014/main" id="{0D6B5CB6-DA3A-462C-A2A3-A8CA3AFA8CC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523DE750-35DC-41D5-AD31-8CA133DD9B0A}"/>
                </a:ext>
              </a:extLst>
            </p:cNvPr>
            <p:cNvGrpSpPr/>
            <p:nvPr userDrawn="1"/>
          </p:nvGrpSpPr>
          <p:grpSpPr>
            <a:xfrm>
              <a:off x="-3311319" y="2164285"/>
              <a:ext cx="825500" cy="209550"/>
              <a:chOff x="13504624" y="2482850"/>
              <a:chExt cx="825500" cy="209550"/>
            </a:xfrm>
          </p:grpSpPr>
          <p:sp>
            <p:nvSpPr>
              <p:cNvPr id="112" name="Rechthoek 111">
                <a:extLst>
                  <a:ext uri="{FF2B5EF4-FFF2-40B4-BE49-F238E27FC236}">
                    <a16:creationId xmlns:a16="http://schemas.microsoft.com/office/drawing/2014/main" id="{B6B6C786-A270-49E0-9C5E-E714286A4A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3" name="Rechte verbindingslijn 112">
                <a:extLst>
                  <a:ext uri="{FF2B5EF4-FFF2-40B4-BE49-F238E27FC236}">
                    <a16:creationId xmlns:a16="http://schemas.microsoft.com/office/drawing/2014/main" id="{052F02CB-22A6-4E28-A068-40670590559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4" name="Gelijkbenige driehoek 113">
                <a:extLst>
                  <a:ext uri="{FF2B5EF4-FFF2-40B4-BE49-F238E27FC236}">
                    <a16:creationId xmlns:a16="http://schemas.microsoft.com/office/drawing/2014/main" id="{02845B0F-A315-45AF-B4C0-687F94AA7EA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0" name="Ovaal 89">
              <a:extLst>
                <a:ext uri="{FF2B5EF4-FFF2-40B4-BE49-F238E27FC236}">
                  <a16:creationId xmlns:a16="http://schemas.microsoft.com/office/drawing/2014/main" id="{5FA0D52A-B68D-4780-8627-D1D86145561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1" name="Rechthoek 90">
              <a:extLst>
                <a:ext uri="{FF2B5EF4-FFF2-40B4-BE49-F238E27FC236}">
                  <a16:creationId xmlns:a16="http://schemas.microsoft.com/office/drawing/2014/main" id="{2A10307F-F5A8-4615-94C4-84803C70E30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2" name="Groep 91">
              <a:extLst>
                <a:ext uri="{FF2B5EF4-FFF2-40B4-BE49-F238E27FC236}">
                  <a16:creationId xmlns:a16="http://schemas.microsoft.com/office/drawing/2014/main" id="{E52A5746-6763-4F22-B622-A867265CED5C}"/>
                </a:ext>
              </a:extLst>
            </p:cNvPr>
            <p:cNvGrpSpPr/>
            <p:nvPr userDrawn="1"/>
          </p:nvGrpSpPr>
          <p:grpSpPr>
            <a:xfrm>
              <a:off x="-3441613" y="3457758"/>
              <a:ext cx="622283" cy="612920"/>
              <a:chOff x="12617641" y="3403239"/>
              <a:chExt cx="752963" cy="741634"/>
            </a:xfrm>
          </p:grpSpPr>
          <p:grpSp>
            <p:nvGrpSpPr>
              <p:cNvPr id="96" name="Groep 95">
                <a:extLst>
                  <a:ext uri="{FF2B5EF4-FFF2-40B4-BE49-F238E27FC236}">
                    <a16:creationId xmlns:a16="http://schemas.microsoft.com/office/drawing/2014/main" id="{4DE9ADC9-7A7F-493F-9A28-304E36C878D0}"/>
                  </a:ext>
                </a:extLst>
              </p:cNvPr>
              <p:cNvGrpSpPr/>
              <p:nvPr userDrawn="1"/>
            </p:nvGrpSpPr>
            <p:grpSpPr>
              <a:xfrm>
                <a:off x="12771530" y="3403239"/>
                <a:ext cx="467176" cy="448491"/>
                <a:chOff x="12782157" y="3403239"/>
                <a:chExt cx="467176" cy="448491"/>
              </a:xfrm>
            </p:grpSpPr>
            <p:grpSp>
              <p:nvGrpSpPr>
                <p:cNvPr id="99" name="Groep 98">
                  <a:extLst>
                    <a:ext uri="{FF2B5EF4-FFF2-40B4-BE49-F238E27FC236}">
                      <a16:creationId xmlns:a16="http://schemas.microsoft.com/office/drawing/2014/main" id="{D912A58A-476B-4A7E-8614-6521F53058D2}"/>
                    </a:ext>
                  </a:extLst>
                </p:cNvPr>
                <p:cNvGrpSpPr/>
                <p:nvPr userDrawn="1"/>
              </p:nvGrpSpPr>
              <p:grpSpPr>
                <a:xfrm>
                  <a:off x="12782157" y="3403239"/>
                  <a:ext cx="412976" cy="396132"/>
                  <a:chOff x="13554906" y="3320109"/>
                  <a:chExt cx="443917" cy="425811"/>
                </a:xfrm>
              </p:grpSpPr>
              <p:grpSp>
                <p:nvGrpSpPr>
                  <p:cNvPr id="106" name="Groep 105">
                    <a:extLst>
                      <a:ext uri="{FF2B5EF4-FFF2-40B4-BE49-F238E27FC236}">
                        <a16:creationId xmlns:a16="http://schemas.microsoft.com/office/drawing/2014/main" id="{E53BBDC9-EDA2-473B-A3DF-F525E9287CC1}"/>
                      </a:ext>
                    </a:extLst>
                  </p:cNvPr>
                  <p:cNvGrpSpPr/>
                  <p:nvPr userDrawn="1"/>
                </p:nvGrpSpPr>
                <p:grpSpPr>
                  <a:xfrm>
                    <a:off x="13554906" y="3320109"/>
                    <a:ext cx="443917" cy="425811"/>
                    <a:chOff x="12909684" y="1276143"/>
                    <a:chExt cx="443917" cy="425811"/>
                  </a:xfrm>
                </p:grpSpPr>
                <p:sp>
                  <p:nvSpPr>
                    <p:cNvPr id="109" name="Rechthoek 108">
                      <a:extLst>
                        <a:ext uri="{FF2B5EF4-FFF2-40B4-BE49-F238E27FC236}">
                          <a16:creationId xmlns:a16="http://schemas.microsoft.com/office/drawing/2014/main" id="{77789417-3DB9-4CD9-96F6-AAC718E99D5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CA2A20C0-C077-43BA-B538-4C5D7727953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Ovaal 110">
                      <a:extLst>
                        <a:ext uri="{FF2B5EF4-FFF2-40B4-BE49-F238E27FC236}">
                          <a16:creationId xmlns:a16="http://schemas.microsoft.com/office/drawing/2014/main" id="{06F7907E-0485-462C-89B3-66B25302C42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7" name="Afbeelding 106">
                    <a:extLst>
                      <a:ext uri="{FF2B5EF4-FFF2-40B4-BE49-F238E27FC236}">
                        <a16:creationId xmlns:a16="http://schemas.microsoft.com/office/drawing/2014/main" id="{8D3384E5-D699-4D52-BEC6-D306742DD6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8" name="Afbeelding 107">
                    <a:extLst>
                      <a:ext uri="{FF2B5EF4-FFF2-40B4-BE49-F238E27FC236}">
                        <a16:creationId xmlns:a16="http://schemas.microsoft.com/office/drawing/2014/main" id="{46AE580C-70A0-47A4-80C8-628CD994278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0" name="Groep 99">
                  <a:extLst>
                    <a:ext uri="{FF2B5EF4-FFF2-40B4-BE49-F238E27FC236}">
                      <a16:creationId xmlns:a16="http://schemas.microsoft.com/office/drawing/2014/main" id="{FCCB6185-39FD-463C-89EB-E76F237F978B}"/>
                    </a:ext>
                  </a:extLst>
                </p:cNvPr>
                <p:cNvGrpSpPr/>
                <p:nvPr userDrawn="1"/>
              </p:nvGrpSpPr>
              <p:grpSpPr>
                <a:xfrm>
                  <a:off x="13103513" y="3705268"/>
                  <a:ext cx="145820" cy="146462"/>
                  <a:chOff x="13096169" y="3602278"/>
                  <a:chExt cx="145820" cy="146462"/>
                </a:xfrm>
              </p:grpSpPr>
              <p:sp>
                <p:nvSpPr>
                  <p:cNvPr id="104" name="Rechthoek 103">
                    <a:extLst>
                      <a:ext uri="{FF2B5EF4-FFF2-40B4-BE49-F238E27FC236}">
                        <a16:creationId xmlns:a16="http://schemas.microsoft.com/office/drawing/2014/main" id="{FA06A727-2E63-41F3-B3B2-5AF878561EB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8809ED3E-E542-42AA-B0AC-012C2E2ED25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B0D78154-3816-4D03-BCCC-7C023FB0BBCC}"/>
                    </a:ext>
                  </a:extLst>
                </p:cNvPr>
                <p:cNvGrpSpPr/>
                <p:nvPr userDrawn="1"/>
              </p:nvGrpSpPr>
              <p:grpSpPr>
                <a:xfrm rot="10800000">
                  <a:off x="13061402" y="3665637"/>
                  <a:ext cx="145820" cy="146462"/>
                  <a:chOff x="13096169" y="3602278"/>
                  <a:chExt cx="145820" cy="146462"/>
                </a:xfrm>
              </p:grpSpPr>
              <p:sp>
                <p:nvSpPr>
                  <p:cNvPr id="102" name="Rechthoek 101">
                    <a:extLst>
                      <a:ext uri="{FF2B5EF4-FFF2-40B4-BE49-F238E27FC236}">
                        <a16:creationId xmlns:a16="http://schemas.microsoft.com/office/drawing/2014/main" id="{9C399F12-9E57-483F-810E-E605582E76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3" name="Rechthoek 102">
                    <a:extLst>
                      <a:ext uri="{FF2B5EF4-FFF2-40B4-BE49-F238E27FC236}">
                        <a16:creationId xmlns:a16="http://schemas.microsoft.com/office/drawing/2014/main" id="{D8F3B8CB-55AE-461A-BCA8-7A325497505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7" name="Rechthoek 96">
                <a:extLst>
                  <a:ext uri="{FF2B5EF4-FFF2-40B4-BE49-F238E27FC236}">
                    <a16:creationId xmlns:a16="http://schemas.microsoft.com/office/drawing/2014/main" id="{20EC6853-2E80-46D1-A56E-FDE702EDA08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8" name="Gelijkbenige driehoek 97">
                <a:extLst>
                  <a:ext uri="{FF2B5EF4-FFF2-40B4-BE49-F238E27FC236}">
                    <a16:creationId xmlns:a16="http://schemas.microsoft.com/office/drawing/2014/main" id="{27841350-8C55-47C1-BA72-84027DE3873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3" name="ICOON_info">
              <a:extLst>
                <a:ext uri="{FF2B5EF4-FFF2-40B4-BE49-F238E27FC236}">
                  <a16:creationId xmlns:a16="http://schemas.microsoft.com/office/drawing/2014/main" id="{5F7DCB40-4424-48D0-99A5-1B39A1E10BA1}"/>
                </a:ext>
              </a:extLst>
            </p:cNvPr>
            <p:cNvGrpSpPr/>
            <p:nvPr userDrawn="1"/>
          </p:nvGrpSpPr>
          <p:grpSpPr>
            <a:xfrm>
              <a:off x="-376736" y="4085613"/>
              <a:ext cx="283685" cy="283685"/>
              <a:chOff x="-510741" y="5913713"/>
              <a:chExt cx="267555" cy="267555"/>
            </a:xfrm>
          </p:grpSpPr>
          <p:sp>
            <p:nvSpPr>
              <p:cNvPr id="94" name="Ovaal 93">
                <a:extLst>
                  <a:ext uri="{FF2B5EF4-FFF2-40B4-BE49-F238E27FC236}">
                    <a16:creationId xmlns:a16="http://schemas.microsoft.com/office/drawing/2014/main" id="{BA47597F-7BD6-4D60-9E4F-2FEF0A6FB1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3D4602B6-FFE9-456B-B9AC-019FF1C4D6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10FEF71-F860-4127-AD90-FE88D53F3CA8}"/>
              </a:ext>
            </a:extLst>
          </p:cNvPr>
          <p:cNvSpPr>
            <a:spLocks noGrp="1"/>
          </p:cNvSpPr>
          <p:nvPr>
            <p:ph type="title" hasCustomPrompt="1"/>
          </p:nvPr>
        </p:nvSpPr>
        <p:spPr/>
        <p:txBody>
          <a:bodyPr/>
          <a:lstStyle>
            <a:lvl1pPr>
              <a:defRPr/>
            </a:lvl1pPr>
          </a:lstStyle>
          <a:p>
            <a:r>
              <a:rPr lang="nl-NL"/>
              <a:t>Title slide</a:t>
            </a:r>
            <a:endParaRPr lang="nl-NL" dirty="0"/>
          </a:p>
        </p:txBody>
      </p:sp>
      <p:sp>
        <p:nvSpPr>
          <p:cNvPr id="122" name="Picture Placeholder 2">
            <a:extLst>
              <a:ext uri="{FF2B5EF4-FFF2-40B4-BE49-F238E27FC236}">
                <a16:creationId xmlns:a16="http://schemas.microsoft.com/office/drawing/2014/main" id="{2F96859D-5615-4488-AC0F-57E0616830C1}"/>
              </a:ext>
            </a:extLst>
          </p:cNvPr>
          <p:cNvSpPr>
            <a:spLocks noGrp="1" noChangeAspect="1"/>
          </p:cNvSpPr>
          <p:nvPr>
            <p:ph type="pic" idx="36"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grpSp>
        <p:nvGrpSpPr>
          <p:cNvPr id="124" name="INSTRUCTION">
            <a:extLst>
              <a:ext uri="{FF2B5EF4-FFF2-40B4-BE49-F238E27FC236}">
                <a16:creationId xmlns:a16="http://schemas.microsoft.com/office/drawing/2014/main" id="{559206B0-3C5F-4917-ABCB-DF8AF6E355EB}"/>
              </a:ext>
            </a:extLst>
          </p:cNvPr>
          <p:cNvGrpSpPr/>
          <p:nvPr userDrawn="1"/>
        </p:nvGrpSpPr>
        <p:grpSpPr>
          <a:xfrm>
            <a:off x="16179762" y="2860"/>
            <a:ext cx="3693114" cy="6594665"/>
            <a:chOff x="-3786165" y="0"/>
            <a:chExt cx="3693114" cy="6594665"/>
          </a:xfrm>
        </p:grpSpPr>
        <p:sp>
          <p:nvSpPr>
            <p:cNvPr id="125" name="Rechthoek 124">
              <a:extLst>
                <a:ext uri="{FF2B5EF4-FFF2-40B4-BE49-F238E27FC236}">
                  <a16:creationId xmlns:a16="http://schemas.microsoft.com/office/drawing/2014/main" id="{688A624D-020B-4973-89F3-4D52FD870076}"/>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6" name="Ovaal 125">
              <a:extLst>
                <a:ext uri="{FF2B5EF4-FFF2-40B4-BE49-F238E27FC236}">
                  <a16:creationId xmlns:a16="http://schemas.microsoft.com/office/drawing/2014/main" id="{05B737C5-FCFE-4DD2-8A35-77B968C2C74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7" name="Rechthoek 126">
              <a:extLst>
                <a:ext uri="{FF2B5EF4-FFF2-40B4-BE49-F238E27FC236}">
                  <a16:creationId xmlns:a16="http://schemas.microsoft.com/office/drawing/2014/main" id="{DF58DE56-8821-49C0-93B2-5701272FA506}"/>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8" name="Groep 127">
              <a:extLst>
                <a:ext uri="{FF2B5EF4-FFF2-40B4-BE49-F238E27FC236}">
                  <a16:creationId xmlns:a16="http://schemas.microsoft.com/office/drawing/2014/main" id="{D5B26113-DCE0-4D55-82FA-E6BF2FF42EBD}"/>
                </a:ext>
              </a:extLst>
            </p:cNvPr>
            <p:cNvGrpSpPr/>
            <p:nvPr userDrawn="1"/>
          </p:nvGrpSpPr>
          <p:grpSpPr>
            <a:xfrm>
              <a:off x="-3316179" y="1231351"/>
              <a:ext cx="294789" cy="318834"/>
              <a:chOff x="14466489" y="1001522"/>
              <a:chExt cx="290627" cy="314333"/>
            </a:xfrm>
          </p:grpSpPr>
          <p:sp>
            <p:nvSpPr>
              <p:cNvPr id="182" name="Rechthoek 181">
                <a:extLst>
                  <a:ext uri="{FF2B5EF4-FFF2-40B4-BE49-F238E27FC236}">
                    <a16:creationId xmlns:a16="http://schemas.microsoft.com/office/drawing/2014/main" id="{20936B3B-9D59-448C-AD05-4F00D177F9E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DD294836-D833-4C14-B7F6-179C22B6A53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Vrije vorm: vorm 183">
                <a:extLst>
                  <a:ext uri="{FF2B5EF4-FFF2-40B4-BE49-F238E27FC236}">
                    <a16:creationId xmlns:a16="http://schemas.microsoft.com/office/drawing/2014/main" id="{48937030-F9FE-47B6-AECF-AB0CCEA7425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Rechthoek: afgeronde hoeken 184">
                <a:extLst>
                  <a:ext uri="{FF2B5EF4-FFF2-40B4-BE49-F238E27FC236}">
                    <a16:creationId xmlns:a16="http://schemas.microsoft.com/office/drawing/2014/main" id="{71CECD99-616C-4326-9F44-7CE353D4112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6" name="Rechte verbindingslijn 185">
                <a:extLst>
                  <a:ext uri="{FF2B5EF4-FFF2-40B4-BE49-F238E27FC236}">
                    <a16:creationId xmlns:a16="http://schemas.microsoft.com/office/drawing/2014/main" id="{9EC2BD39-3A71-4839-A703-F9A4043937E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Rechte verbindingslijn 186">
                <a:extLst>
                  <a:ext uri="{FF2B5EF4-FFF2-40B4-BE49-F238E27FC236}">
                    <a16:creationId xmlns:a16="http://schemas.microsoft.com/office/drawing/2014/main" id="{30C1A83B-99B6-4A79-8177-7A80868BADC1}"/>
                  </a:ext>
                </a:extLst>
              </p:cNvPr>
              <p:cNvCxnSpPr>
                <a:cxnSpLocks/>
                <a:stCxn id="18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9" name="Ovaal 128">
              <a:extLst>
                <a:ext uri="{FF2B5EF4-FFF2-40B4-BE49-F238E27FC236}">
                  <a16:creationId xmlns:a16="http://schemas.microsoft.com/office/drawing/2014/main" id="{B703798E-B1C0-484F-8CF5-D4E521ECFDC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0" name="Rechthoek 129">
              <a:extLst>
                <a:ext uri="{FF2B5EF4-FFF2-40B4-BE49-F238E27FC236}">
                  <a16:creationId xmlns:a16="http://schemas.microsoft.com/office/drawing/2014/main" id="{EED11D87-E7B6-4258-8CA2-AAFE3AB991F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1" name="Groep 130">
              <a:extLst>
                <a:ext uri="{FF2B5EF4-FFF2-40B4-BE49-F238E27FC236}">
                  <a16:creationId xmlns:a16="http://schemas.microsoft.com/office/drawing/2014/main" id="{6A0CE426-1766-4152-B024-50E258BEB344}"/>
                </a:ext>
              </a:extLst>
            </p:cNvPr>
            <p:cNvGrpSpPr/>
            <p:nvPr userDrawn="1"/>
          </p:nvGrpSpPr>
          <p:grpSpPr>
            <a:xfrm>
              <a:off x="-3311319" y="2164285"/>
              <a:ext cx="825500" cy="209550"/>
              <a:chOff x="13504624" y="2482850"/>
              <a:chExt cx="825500" cy="209550"/>
            </a:xfrm>
          </p:grpSpPr>
          <p:sp>
            <p:nvSpPr>
              <p:cNvPr id="179" name="Rechthoek 178">
                <a:extLst>
                  <a:ext uri="{FF2B5EF4-FFF2-40B4-BE49-F238E27FC236}">
                    <a16:creationId xmlns:a16="http://schemas.microsoft.com/office/drawing/2014/main" id="{C7BAD3FF-B7DE-403A-A89E-812D1D66422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0" name="Rechte verbindingslijn 179">
                <a:extLst>
                  <a:ext uri="{FF2B5EF4-FFF2-40B4-BE49-F238E27FC236}">
                    <a16:creationId xmlns:a16="http://schemas.microsoft.com/office/drawing/2014/main" id="{C966AD71-1494-43BB-B762-17475C7915C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1" name="Gelijkbenige driehoek 180">
                <a:extLst>
                  <a:ext uri="{FF2B5EF4-FFF2-40B4-BE49-F238E27FC236}">
                    <a16:creationId xmlns:a16="http://schemas.microsoft.com/office/drawing/2014/main" id="{1B1E4A77-A6AA-4DC3-930C-F5F4CC42FCA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2" name="Ovaal 131">
              <a:extLst>
                <a:ext uri="{FF2B5EF4-FFF2-40B4-BE49-F238E27FC236}">
                  <a16:creationId xmlns:a16="http://schemas.microsoft.com/office/drawing/2014/main" id="{2D5D9CD5-05AC-40A1-AF02-5D414A64E62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3" name="Rechthoek 132">
              <a:extLst>
                <a:ext uri="{FF2B5EF4-FFF2-40B4-BE49-F238E27FC236}">
                  <a16:creationId xmlns:a16="http://schemas.microsoft.com/office/drawing/2014/main" id="{F65F4422-21D9-4455-994E-616428F96C71}"/>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4" name="Groep 133">
              <a:extLst>
                <a:ext uri="{FF2B5EF4-FFF2-40B4-BE49-F238E27FC236}">
                  <a16:creationId xmlns:a16="http://schemas.microsoft.com/office/drawing/2014/main" id="{1FD2AD8E-154A-4D9C-9E7A-8D5F94EC4DCE}"/>
                </a:ext>
              </a:extLst>
            </p:cNvPr>
            <p:cNvGrpSpPr/>
            <p:nvPr userDrawn="1"/>
          </p:nvGrpSpPr>
          <p:grpSpPr>
            <a:xfrm>
              <a:off x="-3441613" y="3457758"/>
              <a:ext cx="622283" cy="612920"/>
              <a:chOff x="12617641" y="3403239"/>
              <a:chExt cx="752963" cy="741634"/>
            </a:xfrm>
          </p:grpSpPr>
          <p:grpSp>
            <p:nvGrpSpPr>
              <p:cNvPr id="163" name="Groep 162">
                <a:extLst>
                  <a:ext uri="{FF2B5EF4-FFF2-40B4-BE49-F238E27FC236}">
                    <a16:creationId xmlns:a16="http://schemas.microsoft.com/office/drawing/2014/main" id="{AB1B3AD2-B511-47B9-8E1A-CBE74F7039B8}"/>
                  </a:ext>
                </a:extLst>
              </p:cNvPr>
              <p:cNvGrpSpPr/>
              <p:nvPr userDrawn="1"/>
            </p:nvGrpSpPr>
            <p:grpSpPr>
              <a:xfrm>
                <a:off x="12771530" y="3403239"/>
                <a:ext cx="467176" cy="448491"/>
                <a:chOff x="12782157" y="3403239"/>
                <a:chExt cx="467176" cy="448491"/>
              </a:xfrm>
            </p:grpSpPr>
            <p:grpSp>
              <p:nvGrpSpPr>
                <p:cNvPr id="166" name="Groep 165">
                  <a:extLst>
                    <a:ext uri="{FF2B5EF4-FFF2-40B4-BE49-F238E27FC236}">
                      <a16:creationId xmlns:a16="http://schemas.microsoft.com/office/drawing/2014/main" id="{AB842085-7828-4B4F-984B-51C8F176D8EC}"/>
                    </a:ext>
                  </a:extLst>
                </p:cNvPr>
                <p:cNvGrpSpPr/>
                <p:nvPr userDrawn="1"/>
              </p:nvGrpSpPr>
              <p:grpSpPr>
                <a:xfrm>
                  <a:off x="12782157" y="3403239"/>
                  <a:ext cx="412976" cy="396132"/>
                  <a:chOff x="13554906" y="3320109"/>
                  <a:chExt cx="443917" cy="425811"/>
                </a:xfrm>
              </p:grpSpPr>
              <p:grpSp>
                <p:nvGrpSpPr>
                  <p:cNvPr id="173" name="Groep 172">
                    <a:extLst>
                      <a:ext uri="{FF2B5EF4-FFF2-40B4-BE49-F238E27FC236}">
                        <a16:creationId xmlns:a16="http://schemas.microsoft.com/office/drawing/2014/main" id="{9ABF67A3-49BD-4489-A57C-2EF3298CF3E3}"/>
                      </a:ext>
                    </a:extLst>
                  </p:cNvPr>
                  <p:cNvGrpSpPr/>
                  <p:nvPr userDrawn="1"/>
                </p:nvGrpSpPr>
                <p:grpSpPr>
                  <a:xfrm>
                    <a:off x="13554906" y="3320109"/>
                    <a:ext cx="443917" cy="425811"/>
                    <a:chOff x="12909684" y="1276143"/>
                    <a:chExt cx="443917" cy="425811"/>
                  </a:xfrm>
                </p:grpSpPr>
                <p:sp>
                  <p:nvSpPr>
                    <p:cNvPr id="176" name="Rechthoek 175">
                      <a:extLst>
                        <a:ext uri="{FF2B5EF4-FFF2-40B4-BE49-F238E27FC236}">
                          <a16:creationId xmlns:a16="http://schemas.microsoft.com/office/drawing/2014/main" id="{BCB6AAB4-A0CB-4344-B1F9-7FA7A9990C6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2851A532-CF5D-4C50-8E1B-1097FC5DBA5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D5C8CB05-30B8-4CFE-8027-C6332822D05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4" name="Afbeelding 173">
                    <a:extLst>
                      <a:ext uri="{FF2B5EF4-FFF2-40B4-BE49-F238E27FC236}">
                        <a16:creationId xmlns:a16="http://schemas.microsoft.com/office/drawing/2014/main" id="{42278558-AE93-4C62-9491-5389E6764A77}"/>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5" name="Afbeelding 174">
                    <a:extLst>
                      <a:ext uri="{FF2B5EF4-FFF2-40B4-BE49-F238E27FC236}">
                        <a16:creationId xmlns:a16="http://schemas.microsoft.com/office/drawing/2014/main" id="{2FD9B269-1A33-4A86-A54A-01B85BECB2BC}"/>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7" name="Groep 166">
                  <a:extLst>
                    <a:ext uri="{FF2B5EF4-FFF2-40B4-BE49-F238E27FC236}">
                      <a16:creationId xmlns:a16="http://schemas.microsoft.com/office/drawing/2014/main" id="{97325402-15FF-468B-B627-8C329F892DBF}"/>
                    </a:ext>
                  </a:extLst>
                </p:cNvPr>
                <p:cNvGrpSpPr/>
                <p:nvPr userDrawn="1"/>
              </p:nvGrpSpPr>
              <p:grpSpPr>
                <a:xfrm>
                  <a:off x="13103513" y="3705268"/>
                  <a:ext cx="145820" cy="146462"/>
                  <a:chOff x="13096169" y="3602278"/>
                  <a:chExt cx="145820" cy="146462"/>
                </a:xfrm>
              </p:grpSpPr>
              <p:sp>
                <p:nvSpPr>
                  <p:cNvPr id="171" name="Rechthoek 170">
                    <a:extLst>
                      <a:ext uri="{FF2B5EF4-FFF2-40B4-BE49-F238E27FC236}">
                        <a16:creationId xmlns:a16="http://schemas.microsoft.com/office/drawing/2014/main" id="{7641B3FC-E078-4E5C-9F8B-949ADBA26E4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2" name="Rechthoek 171">
                    <a:extLst>
                      <a:ext uri="{FF2B5EF4-FFF2-40B4-BE49-F238E27FC236}">
                        <a16:creationId xmlns:a16="http://schemas.microsoft.com/office/drawing/2014/main" id="{CD27A594-5D83-4389-894E-AB619E422DB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8" name="Groep 167">
                  <a:extLst>
                    <a:ext uri="{FF2B5EF4-FFF2-40B4-BE49-F238E27FC236}">
                      <a16:creationId xmlns:a16="http://schemas.microsoft.com/office/drawing/2014/main" id="{E57930FB-3199-4BF7-B34A-57C5C153B67F}"/>
                    </a:ext>
                  </a:extLst>
                </p:cNvPr>
                <p:cNvGrpSpPr/>
                <p:nvPr userDrawn="1"/>
              </p:nvGrpSpPr>
              <p:grpSpPr>
                <a:xfrm rot="10800000">
                  <a:off x="13061402" y="3665637"/>
                  <a:ext cx="145820" cy="146462"/>
                  <a:chOff x="13096169" y="3602278"/>
                  <a:chExt cx="145820" cy="146462"/>
                </a:xfrm>
              </p:grpSpPr>
              <p:sp>
                <p:nvSpPr>
                  <p:cNvPr id="169" name="Rechthoek 168">
                    <a:extLst>
                      <a:ext uri="{FF2B5EF4-FFF2-40B4-BE49-F238E27FC236}">
                        <a16:creationId xmlns:a16="http://schemas.microsoft.com/office/drawing/2014/main" id="{F7971760-C219-4ED4-86C1-FFA87C6FA0C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9274616F-055D-44C7-9596-4C25AD03E7E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4" name="Rechthoek 163">
                <a:extLst>
                  <a:ext uri="{FF2B5EF4-FFF2-40B4-BE49-F238E27FC236}">
                    <a16:creationId xmlns:a16="http://schemas.microsoft.com/office/drawing/2014/main" id="{3BB125C0-297D-476A-8E32-09525EC22F6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5" name="Gelijkbenige driehoek 164">
                <a:extLst>
                  <a:ext uri="{FF2B5EF4-FFF2-40B4-BE49-F238E27FC236}">
                    <a16:creationId xmlns:a16="http://schemas.microsoft.com/office/drawing/2014/main" id="{24478A69-5F7B-46F0-A2AA-7DB40E44E70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5" name="Ovaal 134">
              <a:extLst>
                <a:ext uri="{FF2B5EF4-FFF2-40B4-BE49-F238E27FC236}">
                  <a16:creationId xmlns:a16="http://schemas.microsoft.com/office/drawing/2014/main" id="{445A6D36-F95D-4E93-AF98-B6E09A925C98}"/>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6" name="Rechthoek 135">
              <a:extLst>
                <a:ext uri="{FF2B5EF4-FFF2-40B4-BE49-F238E27FC236}">
                  <a16:creationId xmlns:a16="http://schemas.microsoft.com/office/drawing/2014/main" id="{F8E2D0EC-CC72-4C6E-90F9-FB9A3F87B133}"/>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7" name="Groep 136">
              <a:extLst>
                <a:ext uri="{FF2B5EF4-FFF2-40B4-BE49-F238E27FC236}">
                  <a16:creationId xmlns:a16="http://schemas.microsoft.com/office/drawing/2014/main" id="{41637847-E38C-4FD6-9C49-8C8CF8CAA9CE}"/>
                </a:ext>
              </a:extLst>
            </p:cNvPr>
            <p:cNvGrpSpPr/>
            <p:nvPr userDrawn="1"/>
          </p:nvGrpSpPr>
          <p:grpSpPr>
            <a:xfrm>
              <a:off x="-3314821" y="5023930"/>
              <a:ext cx="1108877" cy="563933"/>
              <a:chOff x="-3314821" y="3885197"/>
              <a:chExt cx="1108877" cy="563933"/>
            </a:xfrm>
          </p:grpSpPr>
          <p:sp>
            <p:nvSpPr>
              <p:cNvPr id="148" name="Rechthoek 147">
                <a:extLst>
                  <a:ext uri="{FF2B5EF4-FFF2-40B4-BE49-F238E27FC236}">
                    <a16:creationId xmlns:a16="http://schemas.microsoft.com/office/drawing/2014/main" id="{7F45B3E3-8B18-4C6B-A841-3A93A30C1C90}"/>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7BF2149B-7470-4434-9A88-ACB7C5A8682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Tekstvak 149">
                <a:extLst>
                  <a:ext uri="{FF2B5EF4-FFF2-40B4-BE49-F238E27FC236}">
                    <a16:creationId xmlns:a16="http://schemas.microsoft.com/office/drawing/2014/main" id="{5E3C35C0-1856-4C95-8C6B-FDD66643BC17}"/>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1" name="Tekstvak 150">
                <a:extLst>
                  <a:ext uri="{FF2B5EF4-FFF2-40B4-BE49-F238E27FC236}">
                    <a16:creationId xmlns:a16="http://schemas.microsoft.com/office/drawing/2014/main" id="{159AE889-CEAA-46A1-9FFD-231A28C3A78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2" name="Vrije vorm: vorm 151">
                <a:extLst>
                  <a:ext uri="{FF2B5EF4-FFF2-40B4-BE49-F238E27FC236}">
                    <a16:creationId xmlns:a16="http://schemas.microsoft.com/office/drawing/2014/main" id="{1E8148D0-1C5E-4440-9928-E0C12E0B3DB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3" name="Groep 152">
                <a:extLst>
                  <a:ext uri="{FF2B5EF4-FFF2-40B4-BE49-F238E27FC236}">
                    <a16:creationId xmlns:a16="http://schemas.microsoft.com/office/drawing/2014/main" id="{8DEEDD75-3D03-4E4D-A09C-1F183FF227DC}"/>
                  </a:ext>
                </a:extLst>
              </p:cNvPr>
              <p:cNvGrpSpPr/>
              <p:nvPr userDrawn="1"/>
            </p:nvGrpSpPr>
            <p:grpSpPr>
              <a:xfrm>
                <a:off x="-3254609" y="3946178"/>
                <a:ext cx="184194" cy="143334"/>
                <a:chOff x="6218544" y="2402421"/>
                <a:chExt cx="144156" cy="112178"/>
              </a:xfrm>
            </p:grpSpPr>
            <p:sp>
              <p:nvSpPr>
                <p:cNvPr id="159" name="Rechthoek 158">
                  <a:extLst>
                    <a:ext uri="{FF2B5EF4-FFF2-40B4-BE49-F238E27FC236}">
                      <a16:creationId xmlns:a16="http://schemas.microsoft.com/office/drawing/2014/main" id="{AA61AF87-0693-4EEB-9CAE-D9944B0788BA}"/>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4B1D6D87-7817-4CD4-ACB1-C77477F012F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3393E466-D07F-47FC-BADF-7C0DC0416F4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Koorde 161">
                  <a:extLst>
                    <a:ext uri="{FF2B5EF4-FFF2-40B4-BE49-F238E27FC236}">
                      <a16:creationId xmlns:a16="http://schemas.microsoft.com/office/drawing/2014/main" id="{BD468683-FF66-4841-B604-E45A92DF491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4" name="Groep 153">
                <a:extLst>
                  <a:ext uri="{FF2B5EF4-FFF2-40B4-BE49-F238E27FC236}">
                    <a16:creationId xmlns:a16="http://schemas.microsoft.com/office/drawing/2014/main" id="{E08F7F72-C91F-4689-8B32-975DB744805C}"/>
                  </a:ext>
                </a:extLst>
              </p:cNvPr>
              <p:cNvGrpSpPr/>
              <p:nvPr userDrawn="1"/>
            </p:nvGrpSpPr>
            <p:grpSpPr>
              <a:xfrm>
                <a:off x="-3254609" y="4199853"/>
                <a:ext cx="184194" cy="124747"/>
                <a:chOff x="6218544" y="2636044"/>
                <a:chExt cx="144156" cy="97631"/>
              </a:xfrm>
            </p:grpSpPr>
            <p:sp>
              <p:nvSpPr>
                <p:cNvPr id="155" name="Rechthoek 154">
                  <a:extLst>
                    <a:ext uri="{FF2B5EF4-FFF2-40B4-BE49-F238E27FC236}">
                      <a16:creationId xmlns:a16="http://schemas.microsoft.com/office/drawing/2014/main" id="{9EE4555C-80C4-4621-8883-BFA12FAF2375}"/>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F08823E8-050C-4327-AFAB-B7715D7EB634}"/>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Ovaal 156">
                  <a:extLst>
                    <a:ext uri="{FF2B5EF4-FFF2-40B4-BE49-F238E27FC236}">
                      <a16:creationId xmlns:a16="http://schemas.microsoft.com/office/drawing/2014/main" id="{45DDDD88-742C-4766-A773-976A95E88FA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47">
                  <a:extLst>
                    <a:ext uri="{FF2B5EF4-FFF2-40B4-BE49-F238E27FC236}">
                      <a16:creationId xmlns:a16="http://schemas.microsoft.com/office/drawing/2014/main" id="{2604BADE-9E3F-4402-9CF1-FEBCE8BAB7BF}"/>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4A96C287-D014-420D-BC62-283380A54FD0}"/>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9" name="ICOON_info">
              <a:extLst>
                <a:ext uri="{FF2B5EF4-FFF2-40B4-BE49-F238E27FC236}">
                  <a16:creationId xmlns:a16="http://schemas.microsoft.com/office/drawing/2014/main" id="{DBCE5114-5531-44C8-9530-175B0418A66B}"/>
                </a:ext>
              </a:extLst>
            </p:cNvPr>
            <p:cNvGrpSpPr/>
            <p:nvPr userDrawn="1"/>
          </p:nvGrpSpPr>
          <p:grpSpPr>
            <a:xfrm>
              <a:off x="-376736" y="5595616"/>
              <a:ext cx="283685" cy="283685"/>
              <a:chOff x="-510741" y="5913713"/>
              <a:chExt cx="267555" cy="267555"/>
            </a:xfrm>
          </p:grpSpPr>
          <p:sp>
            <p:nvSpPr>
              <p:cNvPr id="146" name="Ovaal 145">
                <a:extLst>
                  <a:ext uri="{FF2B5EF4-FFF2-40B4-BE49-F238E27FC236}">
                    <a16:creationId xmlns:a16="http://schemas.microsoft.com/office/drawing/2014/main" id="{9BCC7C19-1B0A-4EFB-A88F-4D3FAD7858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29435378-23A8-4F65-BF4B-E995148C3D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0" name="Groep 139">
              <a:extLst>
                <a:ext uri="{FF2B5EF4-FFF2-40B4-BE49-F238E27FC236}">
                  <a16:creationId xmlns:a16="http://schemas.microsoft.com/office/drawing/2014/main" id="{0F6F8038-E66F-4346-BAD5-8199991B20D2}"/>
                </a:ext>
              </a:extLst>
            </p:cNvPr>
            <p:cNvGrpSpPr/>
            <p:nvPr userDrawn="1"/>
          </p:nvGrpSpPr>
          <p:grpSpPr>
            <a:xfrm>
              <a:off x="-938434" y="5904042"/>
              <a:ext cx="627798" cy="576693"/>
              <a:chOff x="-938434" y="4570310"/>
              <a:chExt cx="627798" cy="576693"/>
            </a:xfrm>
          </p:grpSpPr>
          <p:grpSp>
            <p:nvGrpSpPr>
              <p:cNvPr id="141" name="Inspireren">
                <a:extLst>
                  <a:ext uri="{FF2B5EF4-FFF2-40B4-BE49-F238E27FC236}">
                    <a16:creationId xmlns:a16="http://schemas.microsoft.com/office/drawing/2014/main" id="{C78FCAEA-BE34-497A-A02F-2FAEC730EA8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124F62D0-4B76-4A5C-96A6-92ACA6EB818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A96241F5-17B1-42CA-8627-FF752B10873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83AB66B0-F087-4342-A157-06BD50A26FE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FC5DDDA5-FB32-44D4-94BF-8A117C15061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505C7336-7176-0D5F-C192-E443B251CF41}"/>
              </a:ext>
            </a:extLst>
          </p:cNvPr>
          <p:cNvSpPr>
            <a:spLocks noGrp="1"/>
          </p:cNvSpPr>
          <p:nvPr>
            <p:ph type="sldNum" sz="quarter" idx="37"/>
          </p:nvPr>
        </p:nvSpPr>
        <p:spPr/>
        <p:txBody>
          <a:bodyPr/>
          <a:lstStyle/>
          <a:p>
            <a:fld id="{14F1411D-0280-154F-AEAC-4C20B7AA46B2}" type="slidenum">
              <a:rPr lang="nl-NL" smtClean="0"/>
              <a:pPr/>
              <a:t>‹#›</a:t>
            </a:fld>
            <a:endParaRPr lang="nl-NL" dirty="0"/>
          </a:p>
        </p:txBody>
      </p:sp>
      <p:sp>
        <p:nvSpPr>
          <p:cNvPr id="189" name="Picture Placeholder 2">
            <a:extLst>
              <a:ext uri="{FF2B5EF4-FFF2-40B4-BE49-F238E27FC236}">
                <a16:creationId xmlns:a16="http://schemas.microsoft.com/office/drawing/2014/main" id="{AF9AD6AD-8E9C-5E1A-66B1-BF421C6B2191}"/>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276465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jpe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35F20A3F-0B45-4F82-AB98-91C06D671BC1}"/>
              </a:ext>
            </a:extLst>
          </p:cNvPr>
          <p:cNvSpPr/>
          <p:nvPr userDrawn="1"/>
        </p:nvSpPr>
        <p:spPr>
          <a:xfrm>
            <a:off x="0" y="1085851"/>
            <a:ext cx="12192000" cy="55393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pic>
        <p:nvPicPr>
          <p:cNvPr id="11" name="Picture 10"/>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0" y="6622288"/>
            <a:ext cx="12192000" cy="235712"/>
          </a:xfrm>
          <a:prstGeom prst="rect">
            <a:avLst/>
          </a:prstGeom>
          <a:blipFill>
            <a:blip r:embed="rId24">
              <a:alphaModFix amt="45000"/>
              <a:extLst>
                <a:ext uri="{28A0092B-C50C-407E-A947-70E740481C1C}">
                  <a14:useLocalDpi xmlns:a14="http://schemas.microsoft.com/office/drawing/2010/main" val="0"/>
                </a:ext>
              </a:extLst>
            </a:blip>
            <a:stretch>
              <a:fillRect/>
            </a:stretch>
          </a:blipFill>
        </p:spPr>
      </p:pic>
      <p:sp>
        <p:nvSpPr>
          <p:cNvPr id="2" name="Title Placeholder 1"/>
          <p:cNvSpPr>
            <a:spLocks noGrp="1"/>
          </p:cNvSpPr>
          <p:nvPr>
            <p:ph type="title"/>
          </p:nvPr>
        </p:nvSpPr>
        <p:spPr>
          <a:xfrm>
            <a:off x="959998" y="455661"/>
            <a:ext cx="7597523" cy="233964"/>
          </a:xfrm>
          <a:prstGeom prst="rect">
            <a:avLst/>
          </a:prstGeom>
        </p:spPr>
        <p:txBody>
          <a:bodyPr vert="horz" lIns="0" tIns="36000" rIns="0" bIns="0" rtlCol="0" anchor="ctr" anchorCtr="0">
            <a:noAutofit/>
          </a:bodyPr>
          <a:lstStyle/>
          <a:p>
            <a:r>
              <a:rPr lang="nl-NL"/>
              <a:t>Title slide</a:t>
            </a:r>
            <a:endParaRPr lang="nl-NL" dirty="0"/>
          </a:p>
        </p:txBody>
      </p:sp>
      <p:sp>
        <p:nvSpPr>
          <p:cNvPr id="3" name="Text Placeholder 2"/>
          <p:cNvSpPr>
            <a:spLocks noGrp="1"/>
          </p:cNvSpPr>
          <p:nvPr>
            <p:ph type="body" idx="1"/>
          </p:nvPr>
        </p:nvSpPr>
        <p:spPr>
          <a:xfrm>
            <a:off x="960004" y="1495079"/>
            <a:ext cx="10271992" cy="4717339"/>
          </a:xfrm>
          <a:prstGeom prst="rect">
            <a:avLst/>
          </a:prstGeom>
        </p:spPr>
        <p:txBody>
          <a:bodyPr vert="horz" lIns="0" tIns="0" rIns="0" bIns="0" rtlCol="0" anchor="ctr" anchorCtr="0">
            <a:noAutofit/>
          </a:body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6" name="Slide Number Placeholder 5"/>
          <p:cNvSpPr>
            <a:spLocks noGrp="1"/>
          </p:cNvSpPr>
          <p:nvPr>
            <p:ph type="sldNum" sz="quarter" idx="4"/>
          </p:nvPr>
        </p:nvSpPr>
        <p:spPr>
          <a:xfrm>
            <a:off x="11679675" y="6672000"/>
            <a:ext cx="192000" cy="144000"/>
          </a:xfrm>
          <a:prstGeom prst="rect">
            <a:avLst/>
          </a:prstGeom>
        </p:spPr>
        <p:txBody>
          <a:bodyPr vert="horz" lIns="0" tIns="0" rIns="0" bIns="0" rtlCol="0" anchor="t" anchorCtr="0">
            <a:noAutofit/>
          </a:bodyPr>
          <a:lstStyle>
            <a:lvl1pPr algn="r">
              <a:defRPr sz="800">
                <a:solidFill>
                  <a:schemeClr val="bg1"/>
                </a:solidFill>
              </a:defRPr>
            </a:lvl1pPr>
          </a:lstStyle>
          <a:p>
            <a:fld id="{14F1411D-0280-154F-AEAC-4C20B7AA46B2}" type="slidenum">
              <a:rPr lang="nl-NL" smtClean="0"/>
              <a:pPr/>
              <a:t>‹#›</a:t>
            </a:fld>
            <a:endParaRPr lang="nl-NL" dirty="0"/>
          </a:p>
        </p:txBody>
      </p:sp>
      <p:sp>
        <p:nvSpPr>
          <p:cNvPr id="24" name="- INDELING">
            <a:extLst>
              <a:ext uri="{FF2B5EF4-FFF2-40B4-BE49-F238E27FC236}">
                <a16:creationId xmlns:a16="http://schemas.microsoft.com/office/drawing/2014/main" id="{E9150A11-B63A-4EA9-A4A1-31A9F622D51C}"/>
              </a:ext>
            </a:extLst>
          </p:cNvPr>
          <p:cNvSpPr txBox="1"/>
          <p:nvPr userDrawn="1"/>
        </p:nvSpPr>
        <p:spPr>
          <a:xfrm>
            <a:off x="0" y="-692225"/>
            <a:ext cx="12192000" cy="168487"/>
          </a:xfrm>
          <a:prstGeom prst="rect">
            <a:avLst/>
          </a:prstGeom>
          <a:noFill/>
        </p:spPr>
        <p:txBody>
          <a:bodyPr wrap="square" lIns="0" tIns="0" rIns="0" bIns="0" rtlCol="0" anchor="t" anchorCtr="0">
            <a:noAutofit/>
          </a:bodyPr>
          <a:lstStyle/>
          <a:p>
            <a:pPr algn="l"/>
            <a:r>
              <a:rPr lang="nl-NL" sz="1000" b="0" cap="all" spc="67" baseline="0" dirty="0">
                <a:solidFill>
                  <a:sysClr val="windowText" lastClr="000000"/>
                </a:solidFill>
                <a:latin typeface="+mn-lt"/>
                <a:cs typeface="Calibri" panose="020F0502020204030204" pitchFamily="34" charset="0"/>
              </a:rPr>
              <a:t>layout</a:t>
            </a:r>
          </a:p>
        </p:txBody>
      </p: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708" r:id="rId1"/>
    <p:sldLayoutId id="2147483673" r:id="rId2"/>
    <p:sldLayoutId id="2147483882" r:id="rId3"/>
    <p:sldLayoutId id="2147483889" r:id="rId4"/>
    <p:sldLayoutId id="2147483890" r:id="rId5"/>
    <p:sldLayoutId id="2147483891" r:id="rId6"/>
    <p:sldLayoutId id="2147483886" r:id="rId7"/>
    <p:sldLayoutId id="2147483887" r:id="rId8"/>
    <p:sldLayoutId id="2147483888" r:id="rId9"/>
    <p:sldLayoutId id="2147483883" r:id="rId10"/>
    <p:sldLayoutId id="2147483831" r:id="rId11"/>
    <p:sldLayoutId id="2147483830" r:id="rId12"/>
    <p:sldLayoutId id="2147483833" r:id="rId13"/>
    <p:sldLayoutId id="2147483832" r:id="rId14"/>
    <p:sldLayoutId id="2147483885" r:id="rId15"/>
    <p:sldLayoutId id="2147483695" r:id="rId16"/>
    <p:sldLayoutId id="2147483881" r:id="rId17"/>
    <p:sldLayoutId id="2147483821" r:id="rId18"/>
    <p:sldLayoutId id="2147483892" r:id="rId19"/>
    <p:sldLayoutId id="2147483893" r:id="rId20"/>
    <p:sldLayoutId id="2147483894" r:id="rId2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377" rtl="0" eaLnBrk="1" latinLnBrk="0" hangingPunct="1">
        <a:lnSpc>
          <a:spcPct val="85000"/>
        </a:lnSpc>
        <a:spcBef>
          <a:spcPct val="0"/>
        </a:spcBef>
        <a:buNone/>
        <a:defRPr sz="2400" b="0" kern="1200" cap="all" baseline="0">
          <a:solidFill>
            <a:schemeClr val="tx1"/>
          </a:solidFill>
          <a:latin typeface="+mn-lt"/>
          <a:ea typeface="+mj-ea"/>
          <a:cs typeface="+mj-cs"/>
        </a:defRPr>
      </a:lvl1pPr>
    </p:titleStyle>
    <p:bodyStyle>
      <a:lvl1pPr marL="271463"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1pPr>
      <a:lvl2pPr marL="542925"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2pPr>
      <a:lvl3pPr marL="0" indent="0" algn="l" defTabSz="914377" rtl="0" eaLnBrk="1" latinLnBrk="0" hangingPunct="1">
        <a:lnSpc>
          <a:spcPct val="90000"/>
        </a:lnSpc>
        <a:spcBef>
          <a:spcPts val="800"/>
        </a:spcBef>
        <a:spcAft>
          <a:spcPts val="0"/>
        </a:spcAft>
        <a:buFont typeface="Arial" panose="020B0604020202020204" pitchFamily="34" charset="0"/>
        <a:buNone/>
        <a:defRPr sz="1600" kern="1200">
          <a:solidFill>
            <a:schemeClr val="tx1"/>
          </a:solidFill>
          <a:latin typeface="+mn-lt"/>
          <a:ea typeface="+mn-ea"/>
          <a:cs typeface="+mn-cs"/>
        </a:defRPr>
      </a:lvl3pPr>
      <a:lvl4pPr marL="0" indent="0" algn="l" defTabSz="914377" rtl="0" eaLnBrk="1" latinLnBrk="0" hangingPunct="1">
        <a:lnSpc>
          <a:spcPct val="90000"/>
        </a:lnSpc>
        <a:spcBef>
          <a:spcPts val="800"/>
        </a:spcBef>
        <a:spcAft>
          <a:spcPts val="0"/>
        </a:spcAft>
        <a:buFont typeface="Arial" panose="020B0604020202020204" pitchFamily="34" charset="0"/>
        <a:buNone/>
        <a:defRPr sz="1600" b="0" kern="1200" cap="all" baseline="0">
          <a:solidFill>
            <a:schemeClr val="tx1"/>
          </a:solidFill>
          <a:latin typeface="+mn-lt"/>
          <a:ea typeface="+mn-ea"/>
          <a:cs typeface="+mn-cs"/>
        </a:defRPr>
      </a:lvl4pPr>
      <a:lvl5pPr marL="0" indent="0" algn="l" defTabSz="914377" rtl="0" eaLnBrk="1" latinLnBrk="0" hangingPunct="1">
        <a:lnSpc>
          <a:spcPct val="90000"/>
        </a:lnSpc>
        <a:spcBef>
          <a:spcPts val="800"/>
        </a:spcBef>
        <a:spcAft>
          <a:spcPts val="0"/>
        </a:spcAft>
        <a:buFont typeface="Arial" panose="020B0604020202020204" pitchFamily="34" charset="0"/>
        <a:buNone/>
        <a:defRPr lang="nl-NL" sz="3600" b="0" kern="1200" cap="all" baseline="0" dirty="0">
          <a:solidFill>
            <a:schemeClr val="tx1"/>
          </a:solidFill>
          <a:effectLst/>
          <a:latin typeface="+mj-lt"/>
          <a:ea typeface="+mn-ea"/>
          <a:cs typeface="+mn-cs"/>
        </a:defRPr>
      </a:lvl5pPr>
      <a:lvl6pPr marL="0" indent="0" algn="l" defTabSz="914377" rtl="0" eaLnBrk="1" latinLnBrk="0" hangingPunct="1">
        <a:lnSpc>
          <a:spcPct val="90000"/>
        </a:lnSpc>
        <a:spcBef>
          <a:spcPts val="800"/>
        </a:spcBef>
        <a:buFont typeface="+mj-lt"/>
        <a:buNone/>
        <a:defRPr sz="1800" b="1" kern="1200" cap="none" baseline="0">
          <a:solidFill>
            <a:schemeClr val="tx1"/>
          </a:solidFill>
          <a:latin typeface="+mn-lt"/>
          <a:ea typeface="+mn-ea"/>
          <a:cs typeface="+mn-cs"/>
        </a:defRPr>
      </a:lvl6pPr>
      <a:lvl7pPr marL="271463" indent="-271463" algn="l" defTabSz="914377" rtl="0" eaLnBrk="1" latinLnBrk="0" hangingPunct="1">
        <a:lnSpc>
          <a:spcPct val="90000"/>
        </a:lnSpc>
        <a:spcBef>
          <a:spcPts val="800"/>
        </a:spcBef>
        <a:buClr>
          <a:schemeClr val="accent5"/>
        </a:buClr>
        <a:buFont typeface="+mj-lt"/>
        <a:buAutoNum type="arabicPeriod"/>
        <a:defRPr sz="1600" kern="1200">
          <a:solidFill>
            <a:schemeClr val="tx1"/>
          </a:solidFill>
          <a:latin typeface="+mn-lt"/>
          <a:ea typeface="+mn-ea"/>
          <a:cs typeface="+mn-cs"/>
        </a:defRPr>
      </a:lvl7pPr>
      <a:lvl8pPr marL="271463" indent="-271463" algn="l" defTabSz="914377" rtl="0" eaLnBrk="1" latinLnBrk="0" hangingPunct="1">
        <a:lnSpc>
          <a:spcPct val="90000"/>
        </a:lnSpc>
        <a:spcBef>
          <a:spcPts val="800"/>
        </a:spcBef>
        <a:buClr>
          <a:schemeClr val="accent5"/>
        </a:buClr>
        <a:buFont typeface="+mj-lt"/>
        <a:buAutoNum type="alphaLcPeriod"/>
        <a:defRPr sz="1600" kern="1200">
          <a:solidFill>
            <a:schemeClr val="tx1"/>
          </a:solidFill>
          <a:latin typeface="+mn-lt"/>
          <a:ea typeface="+mn-ea"/>
          <a:cs typeface="+mn-cs"/>
        </a:defRPr>
      </a:lvl8pPr>
      <a:lvl9pPr marL="0" indent="0" algn="l" defTabSz="914377" rtl="0" eaLnBrk="1" latinLnBrk="0" hangingPunct="1">
        <a:lnSpc>
          <a:spcPct val="90000"/>
        </a:lnSpc>
        <a:spcBef>
          <a:spcPts val="800"/>
        </a:spcBef>
        <a:buFont typeface="Arial" panose="020B0604020202020204" pitchFamily="34" charset="0"/>
        <a:buNone/>
        <a:defRPr sz="1400" i="1"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userDrawn="1">
          <p15:clr>
            <a:srgbClr val="F26B43"/>
          </p15:clr>
        </p15:guide>
        <p15:guide id="3" pos="7680" userDrawn="1">
          <p15:clr>
            <a:srgbClr val="F26B43"/>
          </p15:clr>
        </p15:guide>
        <p15:guide id="4" orient="horz" pos="4320" userDrawn="1">
          <p15:clr>
            <a:srgbClr val="F26B43"/>
          </p15:clr>
        </p15:guide>
        <p15:guide id="5" orient="horz" pos="4173" userDrawn="1">
          <p15:clr>
            <a:srgbClr val="F26B43"/>
          </p15:clr>
        </p15:guide>
        <p15:guide id="6" pos="7076" userDrawn="1">
          <p15:clr>
            <a:srgbClr val="5ACBF0"/>
          </p15:clr>
        </p15:guide>
        <p15:guide id="7" pos="604" userDrawn="1">
          <p15:clr>
            <a:srgbClr val="5ACBF0"/>
          </p15:clr>
        </p15:guide>
        <p15:guide id="9" orient="horz" pos="3913" userDrawn="1">
          <p15:clr>
            <a:srgbClr val="5ACBF0"/>
          </p15:clr>
        </p15:guide>
        <p15:guide id="10" orient="horz" pos="935" userDrawn="1">
          <p15:clr>
            <a:srgbClr val="5ACBF0"/>
          </p15:clr>
        </p15:guide>
        <p15:guide id="12" orient="horz" pos="681" userDrawn="1">
          <p15:clr>
            <a:srgbClr val="5ACBF0"/>
          </p15:clr>
        </p15:guide>
        <p15:guide id="13" orient="horz"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41.jpeg"/><Relationship Id="rId13" Type="http://schemas.openxmlformats.org/officeDocument/2006/relationships/image" Target="../media/image46.png"/><Relationship Id="rId3" Type="http://schemas.openxmlformats.org/officeDocument/2006/relationships/image" Target="../media/image37.jpeg"/><Relationship Id="rId7" Type="http://schemas.openxmlformats.org/officeDocument/2006/relationships/image" Target="../media/image40.png"/><Relationship Id="rId12"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microsoft.com/office/2007/relationships/hdphoto" Target="../media/hdphoto2.wdp"/><Relationship Id="rId11" Type="http://schemas.openxmlformats.org/officeDocument/2006/relationships/image" Target="../media/image44.jpeg"/><Relationship Id="rId5" Type="http://schemas.openxmlformats.org/officeDocument/2006/relationships/image" Target="../media/image39.png"/><Relationship Id="rId10" Type="http://schemas.openxmlformats.org/officeDocument/2006/relationships/image" Target="../media/image43.png"/><Relationship Id="rId4" Type="http://schemas.openxmlformats.org/officeDocument/2006/relationships/image" Target="../media/image38.png"/><Relationship Id="rId9" Type="http://schemas.openxmlformats.org/officeDocument/2006/relationships/image" Target="../media/image42.jpeg"/><Relationship Id="rId14" Type="http://schemas.openxmlformats.org/officeDocument/2006/relationships/image" Target="../media/image47.png"/></Relationships>
</file>

<file path=ppt/slides/_rels/slide13.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9.png"/><Relationship Id="rId3" Type="http://schemas.openxmlformats.org/officeDocument/2006/relationships/image" Target="../media/image14.png"/><Relationship Id="rId21" Type="http://schemas.openxmlformats.org/officeDocument/2006/relationships/image" Target="../media/image32.jpeg"/><Relationship Id="rId7" Type="http://schemas.openxmlformats.org/officeDocument/2006/relationships/image" Target="../media/image18.png"/><Relationship Id="rId12" Type="http://schemas.openxmlformats.org/officeDocument/2006/relationships/image" Target="../media/image23.jpg"/><Relationship Id="rId17" Type="http://schemas.openxmlformats.org/officeDocument/2006/relationships/image" Target="../media/image28.jpeg"/><Relationship Id="rId25" Type="http://schemas.openxmlformats.org/officeDocument/2006/relationships/image" Target="../media/image36.png"/><Relationship Id="rId2" Type="http://schemas.openxmlformats.org/officeDocument/2006/relationships/notesSlide" Target="../notesSlides/notesSlide5.xml"/><Relationship Id="rId16" Type="http://schemas.openxmlformats.org/officeDocument/2006/relationships/image" Target="../media/image27.png"/><Relationship Id="rId20" Type="http://schemas.openxmlformats.org/officeDocument/2006/relationships/image" Target="../media/image31.jpeg"/><Relationship Id="rId1" Type="http://schemas.openxmlformats.org/officeDocument/2006/relationships/slideLayout" Target="../slideLayouts/slideLayout3.xml"/><Relationship Id="rId6" Type="http://schemas.openxmlformats.org/officeDocument/2006/relationships/image" Target="../media/image17.jpeg"/><Relationship Id="rId11" Type="http://schemas.openxmlformats.org/officeDocument/2006/relationships/image" Target="../media/image22.jpg"/><Relationship Id="rId24" Type="http://schemas.openxmlformats.org/officeDocument/2006/relationships/image" Target="../media/image35.sv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10" Type="http://schemas.openxmlformats.org/officeDocument/2006/relationships/image" Target="../media/image21.png"/><Relationship Id="rId19" Type="http://schemas.openxmlformats.org/officeDocument/2006/relationships/image" Target="../media/image30.jpe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s>
</file>

<file path=ppt/slides/_rels/slide14.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image" Target="../media/image29.png"/><Relationship Id="rId26" Type="http://schemas.openxmlformats.org/officeDocument/2006/relationships/image" Target="../media/image48.png"/><Relationship Id="rId3" Type="http://schemas.openxmlformats.org/officeDocument/2006/relationships/image" Target="../media/image14.png"/><Relationship Id="rId21" Type="http://schemas.openxmlformats.org/officeDocument/2006/relationships/image" Target="../media/image32.jpeg"/><Relationship Id="rId34" Type="http://schemas.openxmlformats.org/officeDocument/2006/relationships/image" Target="../media/image56.png"/><Relationship Id="rId7" Type="http://schemas.openxmlformats.org/officeDocument/2006/relationships/image" Target="../media/image18.png"/><Relationship Id="rId12" Type="http://schemas.openxmlformats.org/officeDocument/2006/relationships/image" Target="../media/image23.jpg"/><Relationship Id="rId17" Type="http://schemas.openxmlformats.org/officeDocument/2006/relationships/image" Target="../media/image28.jpeg"/><Relationship Id="rId25" Type="http://schemas.openxmlformats.org/officeDocument/2006/relationships/image" Target="../media/image36.png"/><Relationship Id="rId33" Type="http://schemas.openxmlformats.org/officeDocument/2006/relationships/image" Target="../media/image55.png"/><Relationship Id="rId2" Type="http://schemas.openxmlformats.org/officeDocument/2006/relationships/notesSlide" Target="../notesSlides/notesSlide6.xml"/><Relationship Id="rId16" Type="http://schemas.openxmlformats.org/officeDocument/2006/relationships/image" Target="../media/image27.png"/><Relationship Id="rId20" Type="http://schemas.openxmlformats.org/officeDocument/2006/relationships/image" Target="../media/image31.jpeg"/><Relationship Id="rId29" Type="http://schemas.openxmlformats.org/officeDocument/2006/relationships/image" Target="../media/image51.png"/><Relationship Id="rId1" Type="http://schemas.openxmlformats.org/officeDocument/2006/relationships/slideLayout" Target="../slideLayouts/slideLayout3.xml"/><Relationship Id="rId6" Type="http://schemas.openxmlformats.org/officeDocument/2006/relationships/image" Target="../media/image17.jpeg"/><Relationship Id="rId11" Type="http://schemas.openxmlformats.org/officeDocument/2006/relationships/image" Target="../media/image22.jpg"/><Relationship Id="rId24" Type="http://schemas.openxmlformats.org/officeDocument/2006/relationships/image" Target="../media/image35.svg"/><Relationship Id="rId32" Type="http://schemas.openxmlformats.org/officeDocument/2006/relationships/image" Target="../media/image54.png"/><Relationship Id="rId5" Type="http://schemas.openxmlformats.org/officeDocument/2006/relationships/image" Target="../media/image16.png"/><Relationship Id="rId15" Type="http://schemas.openxmlformats.org/officeDocument/2006/relationships/image" Target="../media/image26.png"/><Relationship Id="rId23" Type="http://schemas.openxmlformats.org/officeDocument/2006/relationships/image" Target="../media/image34.png"/><Relationship Id="rId28" Type="http://schemas.openxmlformats.org/officeDocument/2006/relationships/image" Target="../media/image50.jpeg"/><Relationship Id="rId36" Type="http://schemas.openxmlformats.org/officeDocument/2006/relationships/image" Target="../media/image58.png"/><Relationship Id="rId10" Type="http://schemas.openxmlformats.org/officeDocument/2006/relationships/image" Target="../media/image21.png"/><Relationship Id="rId19" Type="http://schemas.openxmlformats.org/officeDocument/2006/relationships/image" Target="../media/image30.jpeg"/><Relationship Id="rId31" Type="http://schemas.openxmlformats.org/officeDocument/2006/relationships/image" Target="../media/image53.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25.png"/><Relationship Id="rId22" Type="http://schemas.openxmlformats.org/officeDocument/2006/relationships/image" Target="../media/image33.png"/><Relationship Id="rId27" Type="http://schemas.openxmlformats.org/officeDocument/2006/relationships/image" Target="../media/image49.png"/><Relationship Id="rId30" Type="http://schemas.openxmlformats.org/officeDocument/2006/relationships/image" Target="../media/image52.png"/><Relationship Id="rId35" Type="http://schemas.openxmlformats.org/officeDocument/2006/relationships/image" Target="../media/image57.png"/><Relationship Id="rId8" Type="http://schemas.openxmlformats.org/officeDocument/2006/relationships/image" Target="../media/image19.png"/></Relationships>
</file>

<file path=ppt/slides/_rels/slide15.xml.rels><?xml version="1.0" encoding="UTF-8" standalone="yes"?>
<Relationships xmlns="http://schemas.openxmlformats.org/package/2006/relationships"><Relationship Id="rId8" Type="http://schemas.openxmlformats.org/officeDocument/2006/relationships/image" Target="../media/image63.jpeg"/><Relationship Id="rId13" Type="http://schemas.openxmlformats.org/officeDocument/2006/relationships/image" Target="../media/image68.png"/><Relationship Id="rId18" Type="http://schemas.openxmlformats.org/officeDocument/2006/relationships/image" Target="../media/image73.jpeg"/><Relationship Id="rId3" Type="http://schemas.openxmlformats.org/officeDocument/2006/relationships/image" Target="../media/image59.jpeg"/><Relationship Id="rId7" Type="http://schemas.openxmlformats.org/officeDocument/2006/relationships/image" Target="../media/image62.jpeg"/><Relationship Id="rId12" Type="http://schemas.openxmlformats.org/officeDocument/2006/relationships/image" Target="../media/image67.jpeg"/><Relationship Id="rId17" Type="http://schemas.openxmlformats.org/officeDocument/2006/relationships/image" Target="../media/image72.jpeg"/><Relationship Id="rId2" Type="http://schemas.openxmlformats.org/officeDocument/2006/relationships/notesSlide" Target="../notesSlides/notesSlide7.xml"/><Relationship Id="rId16" Type="http://schemas.openxmlformats.org/officeDocument/2006/relationships/image" Target="../media/image71.png"/><Relationship Id="rId1" Type="http://schemas.openxmlformats.org/officeDocument/2006/relationships/slideLayout" Target="../slideLayouts/slideLayout3.xml"/><Relationship Id="rId6" Type="http://schemas.openxmlformats.org/officeDocument/2006/relationships/image" Target="../media/image61.png"/><Relationship Id="rId11" Type="http://schemas.openxmlformats.org/officeDocument/2006/relationships/image" Target="../media/image66.png"/><Relationship Id="rId5" Type="http://schemas.openxmlformats.org/officeDocument/2006/relationships/image" Target="../media/image60.png"/><Relationship Id="rId15" Type="http://schemas.openxmlformats.org/officeDocument/2006/relationships/image" Target="../media/image70.png"/><Relationship Id="rId10" Type="http://schemas.openxmlformats.org/officeDocument/2006/relationships/image" Target="../media/image65.png"/><Relationship Id="rId19" Type="http://schemas.openxmlformats.org/officeDocument/2006/relationships/image" Target="../media/image74.jpeg"/><Relationship Id="rId4" Type="http://schemas.openxmlformats.org/officeDocument/2006/relationships/image" Target="../media/image14.png"/><Relationship Id="rId9" Type="http://schemas.openxmlformats.org/officeDocument/2006/relationships/image" Target="../media/image64.png"/><Relationship Id="rId14" Type="http://schemas.openxmlformats.org/officeDocument/2006/relationships/image" Target="../media/image69.png"/></Relationships>
</file>

<file path=ppt/slides/_rels/slide16.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76.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82.jpeg"/><Relationship Id="rId3" Type="http://schemas.openxmlformats.org/officeDocument/2006/relationships/image" Target="../media/image77.png"/><Relationship Id="rId7" Type="http://schemas.openxmlformats.org/officeDocument/2006/relationships/image" Target="../media/image81.png"/><Relationship Id="rId2" Type="http://schemas.openxmlformats.org/officeDocument/2006/relationships/image" Target="../media/image40.png"/><Relationship Id="rId1" Type="http://schemas.openxmlformats.org/officeDocument/2006/relationships/slideLayout" Target="../slideLayouts/slideLayout3.xml"/><Relationship Id="rId6" Type="http://schemas.openxmlformats.org/officeDocument/2006/relationships/image" Target="../media/image80.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4.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84.png"/><Relationship Id="rId3" Type="http://schemas.openxmlformats.org/officeDocument/2006/relationships/image" Target="../media/image86.svg"/><Relationship Id="rId7" Type="http://schemas.openxmlformats.org/officeDocument/2006/relationships/image" Target="../media/image90.svg"/><Relationship Id="rId12" Type="http://schemas.openxmlformats.org/officeDocument/2006/relationships/image" Target="../media/image95.jpeg"/><Relationship Id="rId2" Type="http://schemas.openxmlformats.org/officeDocument/2006/relationships/image" Target="../media/image85.png"/><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svg"/><Relationship Id="rId10" Type="http://schemas.openxmlformats.org/officeDocument/2006/relationships/image" Target="../media/image93.png"/><Relationship Id="rId4" Type="http://schemas.openxmlformats.org/officeDocument/2006/relationships/image" Target="../media/image87.png"/><Relationship Id="rId9" Type="http://schemas.openxmlformats.org/officeDocument/2006/relationships/image" Target="../media/image92.svg"/></Relationships>
</file>

<file path=ppt/slides/_rels/slide25.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jp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3.png"/><Relationship Id="rId2" Type="http://schemas.openxmlformats.org/officeDocument/2006/relationships/image" Target="../media/image98.jpg"/><Relationship Id="rId1" Type="http://schemas.openxmlformats.org/officeDocument/2006/relationships/slideLayout" Target="../slideLayouts/slideLayout20.xml"/><Relationship Id="rId6" Type="http://schemas.openxmlformats.org/officeDocument/2006/relationships/image" Target="../media/image102.jpg"/><Relationship Id="rId5" Type="http://schemas.openxmlformats.org/officeDocument/2006/relationships/image" Target="../media/image101.png"/><Relationship Id="rId4" Type="http://schemas.openxmlformats.org/officeDocument/2006/relationships/image" Target="../media/image100.png"/></Relationships>
</file>

<file path=ppt/slides/_rels/slide27.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3.xml"/><Relationship Id="rId4" Type="http://schemas.openxmlformats.org/officeDocument/2006/relationships/image" Target="../media/image106.png"/></Relationships>
</file>

<file path=ppt/slides/_rels/slide29.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07.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84.png"/><Relationship Id="rId1" Type="http://schemas.openxmlformats.org/officeDocument/2006/relationships/slideLayout" Target="../slideLayouts/slideLayout2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1.xml.rels><?xml version="1.0" encoding="UTF-8" standalone="yes"?>
<Relationships xmlns="http://schemas.openxmlformats.org/package/2006/relationships"><Relationship Id="rId3" Type="http://schemas.openxmlformats.org/officeDocument/2006/relationships/image" Target="../media/image115.jpg"/><Relationship Id="rId2" Type="http://schemas.openxmlformats.org/officeDocument/2006/relationships/image" Target="../media/image114.png"/><Relationship Id="rId1" Type="http://schemas.openxmlformats.org/officeDocument/2006/relationships/slideLayout" Target="../slideLayouts/slideLayout20.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0.xml"/></Relationships>
</file>

<file path=ppt/slides/_rels/slide3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20.jpg"/><Relationship Id="rId1" Type="http://schemas.openxmlformats.org/officeDocument/2006/relationships/slideLayout" Target="../slideLayouts/slideLayout20.xml"/><Relationship Id="rId4" Type="http://schemas.openxmlformats.org/officeDocument/2006/relationships/image" Target="../media/image108.png"/></Relationships>
</file>

<file path=ppt/slides/_rels/slide3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121.jpg"/><Relationship Id="rId1" Type="http://schemas.openxmlformats.org/officeDocument/2006/relationships/slideLayout" Target="../slideLayouts/slideLayout20.xml"/><Relationship Id="rId4" Type="http://schemas.openxmlformats.org/officeDocument/2006/relationships/image" Target="../media/image108.png"/></Relationships>
</file>

<file path=ppt/slides/_rels/slide36.xml.rels><?xml version="1.0" encoding="UTF-8" standalone="yes"?>
<Relationships xmlns="http://schemas.openxmlformats.org/package/2006/relationships"><Relationship Id="rId8" Type="http://schemas.openxmlformats.org/officeDocument/2006/relationships/image" Target="../media/image122.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84.png"/><Relationship Id="rId1" Type="http://schemas.openxmlformats.org/officeDocument/2006/relationships/slideLayout" Target="../slideLayouts/slideLayout20.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37.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23.png"/><Relationship Id="rId2" Type="http://schemas.openxmlformats.org/officeDocument/2006/relationships/image" Target="../media/image109.png"/><Relationship Id="rId1" Type="http://schemas.openxmlformats.org/officeDocument/2006/relationships/slideLayout" Target="../slideLayouts/slideLayout20.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25.png"/><Relationship Id="rId7" Type="http://schemas.openxmlformats.org/officeDocument/2006/relationships/image" Target="../media/image260.png"/><Relationship Id="rId2" Type="http://schemas.openxmlformats.org/officeDocument/2006/relationships/image" Target="../media/image124.png"/><Relationship Id="rId1" Type="http://schemas.openxmlformats.org/officeDocument/2006/relationships/slideLayout" Target="../slideLayouts/slideLayout20.xml"/><Relationship Id="rId6" Type="http://schemas.openxmlformats.org/officeDocument/2006/relationships/customXml" Target="../ink/ink2.xml"/><Relationship Id="rId5" Type="http://schemas.openxmlformats.org/officeDocument/2006/relationships/image" Target="../media/image250.png"/><Relationship Id="rId4" Type="http://schemas.openxmlformats.org/officeDocument/2006/relationships/customXml" Target="../ink/ink1.xml"/><Relationship Id="rId9" Type="http://schemas.openxmlformats.org/officeDocument/2006/relationships/image" Target="../media/image270.png"/></Relationships>
</file>

<file path=ppt/slides/_rels/slide39.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0.xml"/><Relationship Id="rId4" Type="http://schemas.openxmlformats.org/officeDocument/2006/relationships/image" Target="../media/image128.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84.png"/><Relationship Id="rId1" Type="http://schemas.openxmlformats.org/officeDocument/2006/relationships/slideLayout" Target="../slideLayouts/slideLayout20.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12" Type="http://schemas.openxmlformats.org/officeDocument/2006/relationships/image" Target="../media/image132.jpg"/><Relationship Id="rId2" Type="http://schemas.openxmlformats.org/officeDocument/2006/relationships/image" Target="../media/image84.png"/><Relationship Id="rId1" Type="http://schemas.openxmlformats.org/officeDocument/2006/relationships/slideLayout" Target="../slideLayouts/slideLayout20.xml"/><Relationship Id="rId6" Type="http://schemas.openxmlformats.org/officeDocument/2006/relationships/image" Target="../media/image111.png"/><Relationship Id="rId11" Type="http://schemas.openxmlformats.org/officeDocument/2006/relationships/image" Target="../media/image131.jpg"/><Relationship Id="rId5" Type="http://schemas.openxmlformats.org/officeDocument/2006/relationships/image" Target="../media/image110.png"/><Relationship Id="rId10" Type="http://schemas.openxmlformats.org/officeDocument/2006/relationships/image" Target="../media/image130.jpg"/><Relationship Id="rId4" Type="http://schemas.openxmlformats.org/officeDocument/2006/relationships/image" Target="../media/image109.png"/><Relationship Id="rId9" Type="http://schemas.openxmlformats.org/officeDocument/2006/relationships/image" Target="../media/image129.jpg"/></Relationships>
</file>

<file path=ppt/slides/_rels/slide42.xml.rels><?xml version="1.0" encoding="UTF-8" standalone="yes"?>
<Relationships xmlns="http://schemas.openxmlformats.org/package/2006/relationships"><Relationship Id="rId2" Type="http://schemas.openxmlformats.org/officeDocument/2006/relationships/image" Target="../media/image132.jpg"/><Relationship Id="rId1" Type="http://schemas.openxmlformats.org/officeDocument/2006/relationships/slideLayout" Target="../slideLayouts/slideLayout20.xml"/></Relationships>
</file>

<file path=ppt/slides/_rels/slide43.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08.png"/><Relationship Id="rId1" Type="http://schemas.openxmlformats.org/officeDocument/2006/relationships/slideLayout" Target="../slideLayouts/slideLayout20.xml"/><Relationship Id="rId4" Type="http://schemas.openxmlformats.org/officeDocument/2006/relationships/image" Target="../media/image84.png"/></Relationships>
</file>

<file path=ppt/slides/_rels/slide44.xml.rels><?xml version="1.0" encoding="UTF-8" standalone="yes"?>
<Relationships xmlns="http://schemas.openxmlformats.org/package/2006/relationships"><Relationship Id="rId2" Type="http://schemas.openxmlformats.org/officeDocument/2006/relationships/image" Target="../media/image133.jpg"/><Relationship Id="rId1" Type="http://schemas.openxmlformats.org/officeDocument/2006/relationships/slideLayout" Target="../slideLayouts/slideLayout20.xml"/></Relationships>
</file>

<file path=ppt/slides/_rels/slide45.xml.rels><?xml version="1.0" encoding="UTF-8" standalone="yes"?>
<Relationships xmlns="http://schemas.openxmlformats.org/package/2006/relationships"><Relationship Id="rId2" Type="http://schemas.openxmlformats.org/officeDocument/2006/relationships/image" Target="../media/image134.jpg"/><Relationship Id="rId1" Type="http://schemas.openxmlformats.org/officeDocument/2006/relationships/slideLayout" Target="../slideLayouts/slideLayout20.xml"/></Relationships>
</file>

<file path=ppt/slides/_rels/slide46.xml.rels><?xml version="1.0" encoding="UTF-8" standalone="yes"?>
<Relationships xmlns="http://schemas.openxmlformats.org/package/2006/relationships"><Relationship Id="rId2" Type="http://schemas.openxmlformats.org/officeDocument/2006/relationships/image" Target="../media/image135.jpg"/><Relationship Id="rId1" Type="http://schemas.openxmlformats.org/officeDocument/2006/relationships/slideLayout" Target="../slideLayouts/slideLayout20.xml"/></Relationships>
</file>

<file path=ppt/slides/_rels/slide4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0.xml"/></Relationships>
</file>

<file path=ppt/slides/_rels/slide4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0.xml"/></Relationships>
</file>

<file path=ppt/slides/_rels/slide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jpg"/><Relationship Id="rId1" Type="http://schemas.openxmlformats.org/officeDocument/2006/relationships/slideLayout" Target="../slideLayouts/slideLayout20.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40.jpg"/><Relationship Id="rId2" Type="http://schemas.openxmlformats.org/officeDocument/2006/relationships/image" Target="../media/image139.png"/><Relationship Id="rId1" Type="http://schemas.openxmlformats.org/officeDocument/2006/relationships/slideLayout" Target="../slideLayouts/slideLayout20.xml"/></Relationships>
</file>

<file path=ppt/slides/_rels/slide51.xml.rels><?xml version="1.0" encoding="UTF-8" standalone="yes"?>
<Relationships xmlns="http://schemas.openxmlformats.org/package/2006/relationships"><Relationship Id="rId2" Type="http://schemas.openxmlformats.org/officeDocument/2006/relationships/image" Target="../media/image141.jpg"/><Relationship Id="rId1" Type="http://schemas.openxmlformats.org/officeDocument/2006/relationships/slideLayout" Target="../slideLayouts/slideLayout20.xml"/></Relationships>
</file>

<file path=ppt/slides/_rels/slide5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jpg"/><Relationship Id="rId1" Type="http://schemas.openxmlformats.org/officeDocument/2006/relationships/slideLayout" Target="../slideLayouts/slideLayout20.xml"/></Relationships>
</file>

<file path=ppt/slides/_rels/slide53.xml.rels><?xml version="1.0" encoding="UTF-8" standalone="yes"?>
<Relationships xmlns="http://schemas.openxmlformats.org/package/2006/relationships"><Relationship Id="rId2" Type="http://schemas.openxmlformats.org/officeDocument/2006/relationships/image" Target="../media/image144.jpg"/><Relationship Id="rId1" Type="http://schemas.openxmlformats.org/officeDocument/2006/relationships/slideLayout" Target="../slideLayouts/slideLayout20.xml"/></Relationships>
</file>

<file path=ppt/slides/_rels/slide54.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image" Target="../media/image145.jpg"/><Relationship Id="rId1" Type="http://schemas.openxmlformats.org/officeDocument/2006/relationships/slideLayout" Target="../slideLayouts/slideLayout20.xml"/><Relationship Id="rId4" Type="http://schemas.openxmlformats.org/officeDocument/2006/relationships/image" Target="../media/image141.jpg"/></Relationships>
</file>

<file path=ppt/slides/_rels/slide55.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image" Target="../media/image147.jpg"/><Relationship Id="rId1" Type="http://schemas.openxmlformats.org/officeDocument/2006/relationships/slideLayout" Target="../slideLayouts/slideLayout20.xml"/></Relationships>
</file>

<file path=ppt/slides/_rels/slide5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20.xml"/></Relationships>
</file>

<file path=ppt/slides/_rels/slide57.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84.png"/><Relationship Id="rId1" Type="http://schemas.openxmlformats.org/officeDocument/2006/relationships/slideLayout" Target="../slideLayouts/slideLayout21.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5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52.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3.png"/></Relationships>
</file>

<file path=ppt/slides/_rels/slide6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 Id="rId4" Type="http://schemas.openxmlformats.org/officeDocument/2006/relationships/image" Target="../media/image156.png"/></Relationships>
</file>

<file path=ppt/slides/_rels/slide6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9.xml"/></Relationships>
</file>

<file path=ppt/slides/_rels/slide67.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0.png"/><Relationship Id="rId1" Type="http://schemas.openxmlformats.org/officeDocument/2006/relationships/slideLayout" Target="../slideLayouts/slideLayout19.xml"/></Relationships>
</file>

<file path=ppt/slides/_rels/slide6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g"/><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8" Type="http://schemas.openxmlformats.org/officeDocument/2006/relationships/image" Target="../media/image19.png"/><Relationship Id="rId13" Type="http://schemas.openxmlformats.org/officeDocument/2006/relationships/image" Target="../media/image24.png"/><Relationship Id="rId18" Type="http://schemas.openxmlformats.org/officeDocument/2006/relationships/image" Target="../media/image28.jpeg"/><Relationship Id="rId26" Type="http://schemas.openxmlformats.org/officeDocument/2006/relationships/image" Target="../media/image36.png"/><Relationship Id="rId3" Type="http://schemas.openxmlformats.org/officeDocument/2006/relationships/image" Target="../media/image14.png"/><Relationship Id="rId21" Type="http://schemas.openxmlformats.org/officeDocument/2006/relationships/image" Target="../media/image31.jpeg"/><Relationship Id="rId7" Type="http://schemas.openxmlformats.org/officeDocument/2006/relationships/image" Target="../media/image18.png"/><Relationship Id="rId12" Type="http://schemas.openxmlformats.org/officeDocument/2006/relationships/image" Target="../media/image23.jpg"/><Relationship Id="rId17" Type="http://schemas.openxmlformats.org/officeDocument/2006/relationships/image" Target="../media/image27.png"/><Relationship Id="rId25" Type="http://schemas.openxmlformats.org/officeDocument/2006/relationships/image" Target="../media/image35.svg"/><Relationship Id="rId2" Type="http://schemas.openxmlformats.org/officeDocument/2006/relationships/notesSlide" Target="../notesSlides/notesSlide3.xml"/><Relationship Id="rId16" Type="http://schemas.openxmlformats.org/officeDocument/2006/relationships/image" Target="../media/image26.png"/><Relationship Id="rId20" Type="http://schemas.openxmlformats.org/officeDocument/2006/relationships/image" Target="../media/image30.jpeg"/><Relationship Id="rId1" Type="http://schemas.openxmlformats.org/officeDocument/2006/relationships/slideLayout" Target="../slideLayouts/slideLayout3.xml"/><Relationship Id="rId6" Type="http://schemas.openxmlformats.org/officeDocument/2006/relationships/image" Target="../media/image17.jpeg"/><Relationship Id="rId11" Type="http://schemas.openxmlformats.org/officeDocument/2006/relationships/image" Target="../media/image22.jpg"/><Relationship Id="rId24" Type="http://schemas.openxmlformats.org/officeDocument/2006/relationships/image" Target="../media/image34.png"/><Relationship Id="rId5" Type="http://schemas.openxmlformats.org/officeDocument/2006/relationships/image" Target="../media/image16.png"/><Relationship Id="rId15" Type="http://schemas.openxmlformats.org/officeDocument/2006/relationships/image" Target="../media/image25.png"/><Relationship Id="rId23" Type="http://schemas.openxmlformats.org/officeDocument/2006/relationships/image" Target="../media/image33.png"/><Relationship Id="rId10" Type="http://schemas.openxmlformats.org/officeDocument/2006/relationships/image" Target="../media/image21.png"/><Relationship Id="rId19" Type="http://schemas.openxmlformats.org/officeDocument/2006/relationships/image" Target="../media/image29.png"/><Relationship Id="rId4" Type="http://schemas.openxmlformats.org/officeDocument/2006/relationships/image" Target="../media/image15.png"/><Relationship Id="rId9" Type="http://schemas.openxmlformats.org/officeDocument/2006/relationships/image" Target="../media/image20.png"/><Relationship Id="rId14" Type="http://schemas.openxmlformats.org/officeDocument/2006/relationships/image" Target="../media/image12.png"/><Relationship Id="rId22" Type="http://schemas.openxmlformats.org/officeDocument/2006/relationships/image" Target="../media/image32.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0F52EDF-0440-4F64-95C3-1347ADABB764}"/>
              </a:ext>
            </a:extLst>
          </p:cNvPr>
          <p:cNvSpPr>
            <a:spLocks noGrp="1"/>
          </p:cNvSpPr>
          <p:nvPr>
            <p:ph type="title"/>
          </p:nvPr>
        </p:nvSpPr>
        <p:spPr/>
        <p:txBody>
          <a:bodyPr/>
          <a:lstStyle/>
          <a:p>
            <a:r>
              <a:rPr lang="nl-NL" dirty="0"/>
              <a:t>Logo animation (intro)</a:t>
            </a:r>
          </a:p>
        </p:txBody>
      </p:sp>
    </p:spTree>
    <p:extLst>
      <p:ext uri="{BB962C8B-B14F-4D97-AF65-F5344CB8AC3E}">
        <p14:creationId xmlns:p14="http://schemas.microsoft.com/office/powerpoint/2010/main" val="302582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4F1A1A-EB63-5419-0276-30AEAA59AB9A}"/>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B763873B-8C85-A8A2-1849-2C40AF9687B2}"/>
              </a:ext>
            </a:extLst>
          </p:cNvPr>
          <p:cNvSpPr>
            <a:spLocks noGrp="1"/>
          </p:cNvSpPr>
          <p:nvPr>
            <p:ph type="title"/>
          </p:nvPr>
        </p:nvSpPr>
        <p:spPr/>
        <p:txBody>
          <a:bodyPr/>
          <a:lstStyle/>
          <a:p>
            <a:r>
              <a:rPr lang="en-US" dirty="0" err="1"/>
              <a:t>Naar</a:t>
            </a:r>
            <a:r>
              <a:rPr lang="en-US" dirty="0"/>
              <a:t> de markt</a:t>
            </a:r>
          </a:p>
        </p:txBody>
      </p:sp>
      <p:sp>
        <p:nvSpPr>
          <p:cNvPr id="4" name="Text Placeholder 3">
            <a:extLst>
              <a:ext uri="{FF2B5EF4-FFF2-40B4-BE49-F238E27FC236}">
                <a16:creationId xmlns:a16="http://schemas.microsoft.com/office/drawing/2014/main" id="{C192A0AC-68C1-E509-7294-7957C1C07F9C}"/>
              </a:ext>
            </a:extLst>
          </p:cNvPr>
          <p:cNvSpPr>
            <a:spLocks noGrp="1"/>
          </p:cNvSpPr>
          <p:nvPr>
            <p:ph type="body" sz="quarter" idx="13"/>
          </p:nvPr>
        </p:nvSpPr>
        <p:spPr/>
        <p:txBody>
          <a:bodyPr/>
          <a:lstStyle/>
          <a:p>
            <a:r>
              <a:rPr lang="en-US" dirty="0"/>
              <a:t>Expert-bedrijf, boutique-shop. niche player</a:t>
            </a:r>
          </a:p>
          <a:p>
            <a:r>
              <a:rPr lang="en-US" dirty="0"/>
              <a:t>Conclusion-portfolio</a:t>
            </a:r>
          </a:p>
          <a:p>
            <a:pPr lvl="1"/>
            <a:r>
              <a:rPr lang="en-US" dirty="0"/>
              <a:t>breed </a:t>
            </a:r>
            <a:r>
              <a:rPr lang="en-US" dirty="0" err="1"/>
              <a:t>palet</a:t>
            </a:r>
            <a:endParaRPr lang="en-US" dirty="0"/>
          </a:p>
          <a:p>
            <a:pPr lvl="1"/>
            <a:r>
              <a:rPr lang="en-US" dirty="0"/>
              <a:t>client directors, client architect</a:t>
            </a:r>
          </a:p>
          <a:p>
            <a:pPr lvl="1"/>
            <a:r>
              <a:rPr lang="en-US" dirty="0"/>
              <a:t>CTO</a:t>
            </a:r>
          </a:p>
        </p:txBody>
      </p:sp>
      <p:sp>
        <p:nvSpPr>
          <p:cNvPr id="5" name="Picture Placeholder 4">
            <a:extLst>
              <a:ext uri="{FF2B5EF4-FFF2-40B4-BE49-F238E27FC236}">
                <a16:creationId xmlns:a16="http://schemas.microsoft.com/office/drawing/2014/main" id="{D8FA4723-A3E6-35E7-4221-9BAC6D370278}"/>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E6383CAD-9796-25AC-6E87-62B393E23ADE}"/>
              </a:ext>
            </a:extLst>
          </p:cNvPr>
          <p:cNvSpPr>
            <a:spLocks noGrp="1"/>
          </p:cNvSpPr>
          <p:nvPr>
            <p:ph type="sldNum" sz="quarter" idx="34"/>
          </p:nvPr>
        </p:nvSpPr>
        <p:spPr/>
        <p:txBody>
          <a:bodyPr/>
          <a:lstStyle/>
          <a:p>
            <a:fld id="{14F1411D-0280-154F-AEAC-4C20B7AA46B2}" type="slidenum">
              <a:rPr lang="nl-NL" smtClean="0"/>
              <a:pPr/>
              <a:t>10</a:t>
            </a:fld>
            <a:endParaRPr lang="nl-NL" dirty="0"/>
          </a:p>
        </p:txBody>
      </p:sp>
    </p:spTree>
    <p:extLst>
      <p:ext uri="{BB962C8B-B14F-4D97-AF65-F5344CB8AC3E}">
        <p14:creationId xmlns:p14="http://schemas.microsoft.com/office/powerpoint/2010/main" val="42815784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B70335-B18E-FB88-4CD1-6642FF992D4D}"/>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0FCAB8A4-FFF9-6A92-FF9F-3694194FE87D}"/>
              </a:ext>
            </a:extLst>
          </p:cNvPr>
          <p:cNvSpPr>
            <a:spLocks noGrp="1"/>
          </p:cNvSpPr>
          <p:nvPr>
            <p:ph type="title"/>
          </p:nvPr>
        </p:nvSpPr>
        <p:spPr/>
        <p:txBody>
          <a:bodyPr/>
          <a:lstStyle/>
          <a:p>
            <a:r>
              <a:rPr lang="en-US" dirty="0" err="1"/>
              <a:t>Omzet</a:t>
            </a:r>
            <a:r>
              <a:rPr lang="en-US" dirty="0"/>
              <a:t> volgt man</a:t>
            </a:r>
          </a:p>
        </p:txBody>
      </p:sp>
      <p:sp>
        <p:nvSpPr>
          <p:cNvPr id="4" name="Text Placeholder 3">
            <a:extLst>
              <a:ext uri="{FF2B5EF4-FFF2-40B4-BE49-F238E27FC236}">
                <a16:creationId xmlns:a16="http://schemas.microsoft.com/office/drawing/2014/main" id="{1DE3E77D-6B94-6425-DA5F-A16CA5615974}"/>
              </a:ext>
            </a:extLst>
          </p:cNvPr>
          <p:cNvSpPr>
            <a:spLocks noGrp="1"/>
          </p:cNvSpPr>
          <p:nvPr>
            <p:ph type="body" sz="quarter" idx="13"/>
          </p:nvPr>
        </p:nvSpPr>
        <p:spPr/>
        <p:txBody>
          <a:bodyPr/>
          <a:lstStyle/>
          <a:p>
            <a:r>
              <a:rPr lang="en-US" dirty="0"/>
              <a:t>Als je </a:t>
            </a:r>
            <a:r>
              <a:rPr lang="en-US" dirty="0" err="1"/>
              <a:t>een</a:t>
            </a:r>
            <a:r>
              <a:rPr lang="en-US" dirty="0"/>
              <a:t> </a:t>
            </a:r>
            <a:r>
              <a:rPr lang="en-US" dirty="0" err="1"/>
              <a:t>collega</a:t>
            </a:r>
            <a:r>
              <a:rPr lang="en-US" dirty="0"/>
              <a:t>-bedrijf </a:t>
            </a:r>
            <a:r>
              <a:rPr lang="en-US" dirty="0" err="1"/>
              <a:t>aan</a:t>
            </a:r>
            <a:r>
              <a:rPr lang="en-US" dirty="0"/>
              <a:t> </a:t>
            </a:r>
            <a:r>
              <a:rPr lang="en-US" dirty="0" err="1"/>
              <a:t>een</a:t>
            </a:r>
            <a:r>
              <a:rPr lang="en-US" dirty="0"/>
              <a:t> project of klus </a:t>
            </a:r>
            <a:r>
              <a:rPr lang="en-US" dirty="0" err="1"/>
              <a:t>helpt</a:t>
            </a:r>
            <a:endParaRPr lang="en-US" dirty="0"/>
          </a:p>
          <a:p>
            <a:pPr lvl="1"/>
            <a:r>
              <a:rPr lang="en-US" dirty="0"/>
              <a:t>is de </a:t>
            </a:r>
            <a:r>
              <a:rPr lang="en-US" dirty="0" err="1"/>
              <a:t>omzet</a:t>
            </a:r>
            <a:r>
              <a:rPr lang="en-US" dirty="0"/>
              <a:t> </a:t>
            </a:r>
            <a:r>
              <a:rPr lang="en-US" dirty="0" err="1"/>
              <a:t>volledig</a:t>
            </a:r>
            <a:r>
              <a:rPr lang="en-US" dirty="0"/>
              <a:t> </a:t>
            </a:r>
            <a:r>
              <a:rPr lang="en-US" dirty="0" err="1"/>
              <a:t>voor</a:t>
            </a:r>
            <a:r>
              <a:rPr lang="en-US" dirty="0"/>
              <a:t> het </a:t>
            </a:r>
            <a:r>
              <a:rPr lang="en-US" dirty="0" err="1"/>
              <a:t>collega</a:t>
            </a:r>
            <a:r>
              <a:rPr lang="en-US" dirty="0"/>
              <a:t>-bedrijf</a:t>
            </a:r>
          </a:p>
        </p:txBody>
      </p:sp>
      <p:sp>
        <p:nvSpPr>
          <p:cNvPr id="5" name="Picture Placeholder 4">
            <a:extLst>
              <a:ext uri="{FF2B5EF4-FFF2-40B4-BE49-F238E27FC236}">
                <a16:creationId xmlns:a16="http://schemas.microsoft.com/office/drawing/2014/main" id="{7BF8147A-2409-300F-1130-F7CA4C395491}"/>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4BA9C830-1275-1C1F-185C-B32F40DB529C}"/>
              </a:ext>
            </a:extLst>
          </p:cNvPr>
          <p:cNvSpPr>
            <a:spLocks noGrp="1"/>
          </p:cNvSpPr>
          <p:nvPr>
            <p:ph type="sldNum" sz="quarter" idx="34"/>
          </p:nvPr>
        </p:nvSpPr>
        <p:spPr/>
        <p:txBody>
          <a:bodyPr/>
          <a:lstStyle/>
          <a:p>
            <a:fld id="{14F1411D-0280-154F-AEAC-4C20B7AA46B2}" type="slidenum">
              <a:rPr lang="nl-NL" smtClean="0"/>
              <a:pPr/>
              <a:t>11</a:t>
            </a:fld>
            <a:endParaRPr lang="nl-NL" dirty="0"/>
          </a:p>
        </p:txBody>
      </p:sp>
    </p:spTree>
    <p:extLst>
      <p:ext uri="{BB962C8B-B14F-4D97-AF65-F5344CB8AC3E}">
        <p14:creationId xmlns:p14="http://schemas.microsoft.com/office/powerpoint/2010/main" val="34239717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ontact us | Conclusion">
            <a:extLst>
              <a:ext uri="{FF2B5EF4-FFF2-40B4-BE49-F238E27FC236}">
                <a16:creationId xmlns:a16="http://schemas.microsoft.com/office/drawing/2014/main" id="{05DC0CC2-199D-7F85-B0CB-580DE3DD7F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6976" y="954416"/>
            <a:ext cx="2909659" cy="1626708"/>
          </a:xfrm>
          <a:prstGeom prst="rect">
            <a:avLst/>
          </a:prstGeom>
          <a:noFill/>
          <a:extLst>
            <a:ext uri="{909E8E84-426E-40DD-AFC4-6F175D3DCCD1}">
              <a14:hiddenFill xmlns:a14="http://schemas.microsoft.com/office/drawing/2010/main">
                <a:solidFill>
                  <a:srgbClr val="FFFFFF"/>
                </a:solidFill>
              </a14:hiddenFill>
            </a:ext>
          </a:extLst>
        </p:spPr>
      </p:pic>
      <p:sp>
        <p:nvSpPr>
          <p:cNvPr id="5" name="Text Placeholder 4">
            <a:extLst>
              <a:ext uri="{FF2B5EF4-FFF2-40B4-BE49-F238E27FC236}">
                <a16:creationId xmlns:a16="http://schemas.microsoft.com/office/drawing/2014/main" id="{DE16F974-F9A3-5469-1E35-F91F65FAE6D5}"/>
              </a:ext>
            </a:extLst>
          </p:cNvPr>
          <p:cNvSpPr>
            <a:spLocks noGrp="1"/>
          </p:cNvSpPr>
          <p:nvPr>
            <p:ph type="body" sz="quarter" idx="16"/>
          </p:nvPr>
        </p:nvSpPr>
        <p:spPr/>
        <p:txBody>
          <a:bodyPr/>
          <a:lstStyle/>
          <a:p>
            <a:endParaRPr lang="en-US"/>
          </a:p>
        </p:txBody>
      </p:sp>
      <p:sp>
        <p:nvSpPr>
          <p:cNvPr id="2" name="Title 1">
            <a:extLst>
              <a:ext uri="{FF2B5EF4-FFF2-40B4-BE49-F238E27FC236}">
                <a16:creationId xmlns:a16="http://schemas.microsoft.com/office/drawing/2014/main" id="{ECEA7694-AB5C-18F6-F907-346A7A51D027}"/>
              </a:ext>
            </a:extLst>
          </p:cNvPr>
          <p:cNvSpPr>
            <a:spLocks noGrp="1"/>
          </p:cNvSpPr>
          <p:nvPr>
            <p:ph type="title"/>
          </p:nvPr>
        </p:nvSpPr>
        <p:spPr/>
        <p:txBody>
          <a:bodyPr/>
          <a:lstStyle/>
          <a:p>
            <a:r>
              <a:rPr lang="en-US" dirty="0" err="1"/>
              <a:t>Samen</a:t>
            </a:r>
            <a:r>
              <a:rPr lang="en-US" dirty="0"/>
              <a:t> …</a:t>
            </a:r>
          </a:p>
        </p:txBody>
      </p:sp>
      <p:sp>
        <p:nvSpPr>
          <p:cNvPr id="46" name="Picture Placeholder 45">
            <a:extLst>
              <a:ext uri="{FF2B5EF4-FFF2-40B4-BE49-F238E27FC236}">
                <a16:creationId xmlns:a16="http://schemas.microsoft.com/office/drawing/2014/main" id="{E71A6165-95F6-2B9C-E740-7EBCF0E24592}"/>
              </a:ext>
            </a:extLst>
          </p:cNvPr>
          <p:cNvSpPr>
            <a:spLocks noGrp="1"/>
          </p:cNvSpPr>
          <p:nvPr>
            <p:ph type="pic" idx="33"/>
          </p:nvPr>
        </p:nvSpPr>
        <p:spPr/>
        <p:txBody>
          <a:bodyPr/>
          <a:lstStyle/>
          <a:p>
            <a:endParaRPr lang="en-US"/>
          </a:p>
        </p:txBody>
      </p:sp>
      <p:grpSp>
        <p:nvGrpSpPr>
          <p:cNvPr id="6" name="Graphic 21">
            <a:extLst>
              <a:ext uri="{FF2B5EF4-FFF2-40B4-BE49-F238E27FC236}">
                <a16:creationId xmlns:a16="http://schemas.microsoft.com/office/drawing/2014/main" id="{D4536E2A-A534-6CA7-3BA9-2A5DC5170C36}"/>
              </a:ext>
            </a:extLst>
          </p:cNvPr>
          <p:cNvGrpSpPr/>
          <p:nvPr/>
        </p:nvGrpSpPr>
        <p:grpSpPr>
          <a:xfrm>
            <a:off x="9231034" y="470125"/>
            <a:ext cx="2823865" cy="1426253"/>
            <a:chOff x="14422" y="1454704"/>
            <a:chExt cx="9119199" cy="2231056"/>
          </a:xfrm>
          <a:noFill/>
        </p:grpSpPr>
        <p:sp>
          <p:nvSpPr>
            <p:cNvPr id="7" name="Graphic 21">
              <a:extLst>
                <a:ext uri="{FF2B5EF4-FFF2-40B4-BE49-F238E27FC236}">
                  <a16:creationId xmlns:a16="http://schemas.microsoft.com/office/drawing/2014/main" id="{4A82E452-CA80-531B-C30F-1D859C2AC275}"/>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063FED03-1457-034F-94BD-8D4829FC957F}"/>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F08EA0D3-52B0-0940-D67A-A8B4BDC3D11B}"/>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0" name="Graphic 21">
              <a:extLst>
                <a:ext uri="{FF2B5EF4-FFF2-40B4-BE49-F238E27FC236}">
                  <a16:creationId xmlns:a16="http://schemas.microsoft.com/office/drawing/2014/main" id="{E9410D67-8824-D11F-5444-B13B81E6D543}"/>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1" name="Graphic 21">
              <a:extLst>
                <a:ext uri="{FF2B5EF4-FFF2-40B4-BE49-F238E27FC236}">
                  <a16:creationId xmlns:a16="http://schemas.microsoft.com/office/drawing/2014/main" id="{DCF3734A-E85E-F764-34FD-07556A689D2A}"/>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2" name="Graphic 21">
              <a:extLst>
                <a:ext uri="{FF2B5EF4-FFF2-40B4-BE49-F238E27FC236}">
                  <a16:creationId xmlns:a16="http://schemas.microsoft.com/office/drawing/2014/main" id="{84EB16E6-3FF7-1D64-BA1A-8B4A58998558}"/>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68A06C1E-6B88-F539-EBA2-FF3476DE4393}"/>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660210C4-1657-504A-E1CD-39CCE02DAC25}"/>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3EF4FECD-61AE-7C49-2381-C7A768F7527A}"/>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781F8C4D-5A73-2912-3E8E-D98A74AA66E4}"/>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13167AAD-3335-1AA3-6FED-15EFBF814FBC}"/>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573BCA5A-F1F4-D154-E2F7-59B38A2676E5}"/>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4B218AAC-4C82-A387-FC00-F03F6BA6AA33}"/>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E8F34B65-09D1-688A-B58C-0599D0BFEF43}"/>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6563D482-2DF0-33F0-04A3-BA5379D51D3D}"/>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B581D3B1-3FDA-AA96-9248-C40846651B57}"/>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41A6A697-2C06-52C2-ABDC-74D98B790312}"/>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BFB3BF86-0484-49F3-3152-CE933FA43782}"/>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E6EF1462-A7F1-A352-8038-42A16B7132B1}"/>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3658E8BD-BFAC-486A-10BD-76BC3A42804E}"/>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004CD6BB-A964-4457-2116-BFBB52036AB6}"/>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B58C9C4E-5D0E-815F-0FE4-7D2EC4AC9AD1}"/>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182151B2-5A21-FE4B-845C-93B818FE2CC5}"/>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CAFD9248-37B2-953C-E740-7E00D9ED4E0E}"/>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865F9E7F-C077-03E6-36FC-2EBB6B6AD55D}"/>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A04210B6-6585-34D0-10A3-12AE0D231AED}"/>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AA92FA02-4BDC-9574-3C6D-6078D229FE56}"/>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DA7FF545-F396-0EDD-B9D1-E7616585DCEC}"/>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65EF6077-A70A-E092-AE6E-D102D605A215}"/>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A8631B7B-507A-C632-4773-567AC3672EE9}"/>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576A4F54-0C23-F03B-6668-6F25509CC70F}"/>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95E5C8FA-48D0-73C4-C503-8DE8278C5C93}"/>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0E6011F7-B8EA-7232-F332-8634B3249049}"/>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3BBF1B94-378D-7663-A985-99A98249D651}"/>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E55431E5-AFE7-D4BF-08BD-3FB1100CC2BF}"/>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pic>
        <p:nvPicPr>
          <p:cNvPr id="42" name="Picture 41">
            <a:extLst>
              <a:ext uri="{FF2B5EF4-FFF2-40B4-BE49-F238E27FC236}">
                <a16:creationId xmlns:a16="http://schemas.microsoft.com/office/drawing/2014/main" id="{44441017-CF59-8898-C471-25D3FF55C766}"/>
              </a:ext>
            </a:extLst>
          </p:cNvPr>
          <p:cNvPicPr>
            <a:picLocks noChangeAspect="1"/>
          </p:cNvPicPr>
          <p:nvPr/>
        </p:nvPicPr>
        <p:blipFill rotWithShape="1">
          <a:blip r:embed="rId4"/>
          <a:srcRect l="60067" t="37924" r="1386" b="6991"/>
          <a:stretch/>
        </p:blipFill>
        <p:spPr>
          <a:xfrm>
            <a:off x="2610878" y="5321518"/>
            <a:ext cx="1852783" cy="1226284"/>
          </a:xfrm>
          <a:prstGeom prst="rect">
            <a:avLst/>
          </a:prstGeom>
          <a:ln>
            <a:noFill/>
          </a:ln>
          <a:effectLst>
            <a:outerShdw blurRad="292100" dist="139700" dir="2700000" algn="tl" rotWithShape="0">
              <a:srgbClr val="333333">
                <a:alpha val="65000"/>
              </a:srgbClr>
            </a:outerShdw>
          </a:effectLst>
        </p:spPr>
      </p:pic>
      <p:pic>
        <p:nvPicPr>
          <p:cNvPr id="44" name="Picture 43">
            <a:extLst>
              <a:ext uri="{FF2B5EF4-FFF2-40B4-BE49-F238E27FC236}">
                <a16:creationId xmlns:a16="http://schemas.microsoft.com/office/drawing/2014/main" id="{29EAE0B2-D9D3-2B11-A4E7-AD6B584E4A74}"/>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40000" contrast="40000"/>
                    </a14:imgEffect>
                  </a14:imgLayer>
                </a14:imgProps>
              </a:ext>
            </a:extLst>
          </a:blip>
          <a:stretch>
            <a:fillRect/>
          </a:stretch>
        </p:blipFill>
        <p:spPr>
          <a:xfrm>
            <a:off x="5092166" y="988109"/>
            <a:ext cx="4098467" cy="1970253"/>
          </a:xfrm>
          <a:prstGeom prst="rect">
            <a:avLst/>
          </a:prstGeom>
        </p:spPr>
      </p:pic>
      <p:pic>
        <p:nvPicPr>
          <p:cNvPr id="2050" name="Picture 2" descr="8 Lessons from Sherlock Holmes for Product Teams and Product People | by  Kyle Evans | Product by Design | Medium">
            <a:extLst>
              <a:ext uri="{FF2B5EF4-FFF2-40B4-BE49-F238E27FC236}">
                <a16:creationId xmlns:a16="http://schemas.microsoft.com/office/drawing/2014/main" id="{C8753ED6-108E-49FC-BE56-904B49639C6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5462" y="4349098"/>
            <a:ext cx="2118424" cy="22359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preview">
            <a:extLst>
              <a:ext uri="{FF2B5EF4-FFF2-40B4-BE49-F238E27FC236}">
                <a16:creationId xmlns:a16="http://schemas.microsoft.com/office/drawing/2014/main" id="{FEBAD5E7-CEC2-7CA1-4E51-99A216CEFA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7733" y="1278950"/>
            <a:ext cx="2118424" cy="2812413"/>
          </a:xfrm>
          <a:prstGeom prst="rect">
            <a:avLst/>
          </a:prstGeom>
          <a:noFill/>
          <a:extLst>
            <a:ext uri="{909E8E84-426E-40DD-AFC4-6F175D3DCCD1}">
              <a14:hiddenFill xmlns:a14="http://schemas.microsoft.com/office/drawing/2010/main">
                <a:solidFill>
                  <a:srgbClr val="FFFFFF"/>
                </a:solidFill>
              </a14:hiddenFill>
            </a:ext>
          </a:extLst>
        </p:spPr>
      </p:pic>
      <p:sp>
        <p:nvSpPr>
          <p:cNvPr id="47" name="Arrow: Left-Right 46">
            <a:extLst>
              <a:ext uri="{FF2B5EF4-FFF2-40B4-BE49-F238E27FC236}">
                <a16:creationId xmlns:a16="http://schemas.microsoft.com/office/drawing/2014/main" id="{B1224F71-EB08-38C4-1C63-24D3D105EC33}"/>
              </a:ext>
            </a:extLst>
          </p:cNvPr>
          <p:cNvSpPr/>
          <p:nvPr/>
        </p:nvSpPr>
        <p:spPr>
          <a:xfrm>
            <a:off x="9596994" y="841522"/>
            <a:ext cx="2215662" cy="483868"/>
          </a:xfrm>
          <a:prstGeom prst="leftRightArrow">
            <a:avLst/>
          </a:prstGeom>
          <a:solidFill>
            <a:schemeClr val="accent1">
              <a:alpha val="72000"/>
            </a:schemeClr>
          </a:solidFill>
          <a:ln>
            <a:solidFill>
              <a:schemeClr val="accent1">
                <a:shade val="15000"/>
                <a:alpha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14">
            <a:extLst>
              <a:ext uri="{FF2B5EF4-FFF2-40B4-BE49-F238E27FC236}">
                <a16:creationId xmlns:a16="http://schemas.microsoft.com/office/drawing/2014/main" id="{83213F0C-B15A-3B8E-0AEC-76DABC4854E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285835" y="4862333"/>
            <a:ext cx="2247292" cy="1685469"/>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a:extLst>
              <a:ext uri="{FF2B5EF4-FFF2-40B4-BE49-F238E27FC236}">
                <a16:creationId xmlns:a16="http://schemas.microsoft.com/office/drawing/2014/main" id="{CC53AA61-20A0-334C-A626-4296CBFAA995}"/>
              </a:ext>
            </a:extLst>
          </p:cNvPr>
          <p:cNvPicPr>
            <a:picLocks noChangeAspect="1"/>
          </p:cNvPicPr>
          <p:nvPr/>
        </p:nvPicPr>
        <p:blipFill>
          <a:blip r:embed="rId10"/>
          <a:stretch>
            <a:fillRect/>
          </a:stretch>
        </p:blipFill>
        <p:spPr>
          <a:xfrm>
            <a:off x="10065165" y="2213345"/>
            <a:ext cx="1279320" cy="1401274"/>
          </a:xfrm>
          <a:prstGeom prst="rect">
            <a:avLst/>
          </a:prstGeom>
        </p:spPr>
      </p:pic>
      <p:grpSp>
        <p:nvGrpSpPr>
          <p:cNvPr id="51" name="Group 50">
            <a:extLst>
              <a:ext uri="{FF2B5EF4-FFF2-40B4-BE49-F238E27FC236}">
                <a16:creationId xmlns:a16="http://schemas.microsoft.com/office/drawing/2014/main" id="{DFA65597-713E-1F82-4814-26F929DD44B9}"/>
              </a:ext>
            </a:extLst>
          </p:cNvPr>
          <p:cNvGrpSpPr/>
          <p:nvPr/>
        </p:nvGrpSpPr>
        <p:grpSpPr>
          <a:xfrm>
            <a:off x="2046248" y="3283305"/>
            <a:ext cx="3045918" cy="1866197"/>
            <a:chOff x="6242328" y="2400869"/>
            <a:chExt cx="2808687" cy="1667658"/>
          </a:xfrm>
        </p:grpSpPr>
        <p:pic>
          <p:nvPicPr>
            <p:cNvPr id="52" name="Picture 2" descr="Werken bij Conclusion">
              <a:extLst>
                <a:ext uri="{FF2B5EF4-FFF2-40B4-BE49-F238E27FC236}">
                  <a16:creationId xmlns:a16="http://schemas.microsoft.com/office/drawing/2014/main" id="{372FF51D-256C-80EB-2BD9-9B9C3A388B0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242328" y="2400869"/>
              <a:ext cx="2808687" cy="166765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138CB2B8-6C1F-792C-C86C-3546713291FB}"/>
                </a:ext>
              </a:extLst>
            </p:cNvPr>
            <p:cNvPicPr>
              <a:picLocks noChangeAspect="1"/>
            </p:cNvPicPr>
            <p:nvPr/>
          </p:nvPicPr>
          <p:blipFill>
            <a:blip r:embed="rId12"/>
            <a:stretch>
              <a:fillRect/>
            </a:stretch>
          </p:blipFill>
          <p:spPr>
            <a:xfrm>
              <a:off x="7058497" y="3109227"/>
              <a:ext cx="1207339" cy="250941"/>
            </a:xfrm>
            <a:prstGeom prst="rect">
              <a:avLst/>
            </a:prstGeom>
            <a:ln>
              <a:noFill/>
            </a:ln>
            <a:effectLst>
              <a:outerShdw blurRad="292100" dist="139700" dir="2700000" algn="tl" rotWithShape="0">
                <a:srgbClr val="333333">
                  <a:alpha val="65000"/>
                </a:srgbClr>
              </a:outerShdw>
            </a:effectLst>
          </p:spPr>
        </p:pic>
      </p:grpSp>
      <p:pic>
        <p:nvPicPr>
          <p:cNvPr id="43" name="Picture 42">
            <a:extLst>
              <a:ext uri="{FF2B5EF4-FFF2-40B4-BE49-F238E27FC236}">
                <a16:creationId xmlns:a16="http://schemas.microsoft.com/office/drawing/2014/main" id="{D382E9CA-1963-5A3D-D320-A70A2798511D}"/>
              </a:ext>
            </a:extLst>
          </p:cNvPr>
          <p:cNvPicPr>
            <a:picLocks noChangeAspect="1"/>
          </p:cNvPicPr>
          <p:nvPr/>
        </p:nvPicPr>
        <p:blipFill>
          <a:blip r:embed="rId13"/>
          <a:stretch>
            <a:fillRect/>
          </a:stretch>
        </p:blipFill>
        <p:spPr>
          <a:xfrm>
            <a:off x="4908135" y="3064355"/>
            <a:ext cx="2774145" cy="1371830"/>
          </a:xfrm>
          <a:prstGeom prst="rect">
            <a:avLst/>
          </a:prstGeom>
        </p:spPr>
      </p:pic>
      <p:pic>
        <p:nvPicPr>
          <p:cNvPr id="45" name="Picture 44">
            <a:extLst>
              <a:ext uri="{FF2B5EF4-FFF2-40B4-BE49-F238E27FC236}">
                <a16:creationId xmlns:a16="http://schemas.microsoft.com/office/drawing/2014/main" id="{536F31DF-982F-4A56-B474-C4607D5070D2}"/>
              </a:ext>
            </a:extLst>
          </p:cNvPr>
          <p:cNvPicPr>
            <a:picLocks noChangeAspect="1"/>
          </p:cNvPicPr>
          <p:nvPr/>
        </p:nvPicPr>
        <p:blipFill>
          <a:blip r:embed="rId14"/>
          <a:stretch>
            <a:fillRect/>
          </a:stretch>
        </p:blipFill>
        <p:spPr>
          <a:xfrm>
            <a:off x="7549519" y="3804072"/>
            <a:ext cx="4324101" cy="2395315"/>
          </a:xfrm>
          <a:prstGeom prst="rect">
            <a:avLst/>
          </a:prstGeom>
        </p:spPr>
      </p:pic>
    </p:spTree>
    <p:extLst>
      <p:ext uri="{BB962C8B-B14F-4D97-AF65-F5344CB8AC3E}">
        <p14:creationId xmlns:p14="http://schemas.microsoft.com/office/powerpoint/2010/main" val="40264273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2830CBB1-4043-41C1-E245-BC50137EBF7F}"/>
              </a:ext>
            </a:extLst>
          </p:cNvPr>
          <p:cNvPicPr>
            <a:picLocks noChangeAspect="1"/>
          </p:cNvPicPr>
          <p:nvPr/>
        </p:nvPicPr>
        <p:blipFill>
          <a:blip r:embed="rId3"/>
          <a:stretch>
            <a:fillRect/>
          </a:stretch>
        </p:blipFill>
        <p:spPr>
          <a:xfrm>
            <a:off x="2893220" y="5782294"/>
            <a:ext cx="4844789" cy="792189"/>
          </a:xfrm>
          <a:prstGeom prst="rect">
            <a:avLst/>
          </a:prstGeom>
        </p:spPr>
      </p:pic>
      <p:sp>
        <p:nvSpPr>
          <p:cNvPr id="58" name="Text Placeholder 57">
            <a:extLst>
              <a:ext uri="{FF2B5EF4-FFF2-40B4-BE49-F238E27FC236}">
                <a16:creationId xmlns:a16="http://schemas.microsoft.com/office/drawing/2014/main" id="{FA818879-7327-53FA-BE45-EDF27055F810}"/>
              </a:ext>
            </a:extLst>
          </p:cNvPr>
          <p:cNvSpPr>
            <a:spLocks noGrp="1"/>
          </p:cNvSpPr>
          <p:nvPr>
            <p:ph type="body" sz="quarter" idx="16"/>
          </p:nvPr>
        </p:nvSpPr>
        <p:spPr/>
        <p:txBody>
          <a:bodyPr/>
          <a:lstStyle/>
          <a:p>
            <a:endParaRPr lang="en-US"/>
          </a:p>
        </p:txBody>
      </p:sp>
      <p:sp>
        <p:nvSpPr>
          <p:cNvPr id="10" name="Title 9">
            <a:extLst>
              <a:ext uri="{FF2B5EF4-FFF2-40B4-BE49-F238E27FC236}">
                <a16:creationId xmlns:a16="http://schemas.microsoft.com/office/drawing/2014/main" id="{012F09BF-6389-5353-EDF9-EAF0B1CE5FD5}"/>
              </a:ext>
            </a:extLst>
          </p:cNvPr>
          <p:cNvSpPr>
            <a:spLocks noGrp="1"/>
          </p:cNvSpPr>
          <p:nvPr>
            <p:ph type="title"/>
          </p:nvPr>
        </p:nvSpPr>
        <p:spPr>
          <a:ln>
            <a:noFill/>
          </a:ln>
        </p:spPr>
        <p:txBody>
          <a:bodyPr/>
          <a:lstStyle/>
          <a:p>
            <a:r>
              <a:rPr lang="en-US" dirty="0"/>
              <a:t>Maar </a:t>
            </a:r>
            <a:r>
              <a:rPr lang="en-US" dirty="0" err="1"/>
              <a:t>wacht</a:t>
            </a:r>
            <a:r>
              <a:rPr lang="en-US" dirty="0"/>
              <a:t> .. er is </a:t>
            </a:r>
            <a:r>
              <a:rPr lang="en-US" dirty="0" err="1"/>
              <a:t>meer</a:t>
            </a:r>
            <a:endParaRPr lang="en-US" dirty="0"/>
          </a:p>
        </p:txBody>
      </p:sp>
      <p:sp>
        <p:nvSpPr>
          <p:cNvPr id="47" name="Text Placeholder 46">
            <a:extLst>
              <a:ext uri="{FF2B5EF4-FFF2-40B4-BE49-F238E27FC236}">
                <a16:creationId xmlns:a16="http://schemas.microsoft.com/office/drawing/2014/main" id="{7BBD065B-24AB-F1B1-AA7F-DE796533C61D}"/>
              </a:ext>
            </a:extLst>
          </p:cNvPr>
          <p:cNvSpPr>
            <a:spLocks noGrp="1"/>
          </p:cNvSpPr>
          <p:nvPr>
            <p:ph type="body" sz="quarter" idx="13"/>
          </p:nvPr>
        </p:nvSpPr>
        <p:spPr/>
        <p:txBody>
          <a:bodyPr/>
          <a:lstStyle/>
          <a:p>
            <a:endParaRPr lang="en-US"/>
          </a:p>
        </p:txBody>
      </p:sp>
      <p:sp>
        <p:nvSpPr>
          <p:cNvPr id="60" name="Picture Placeholder 59">
            <a:extLst>
              <a:ext uri="{FF2B5EF4-FFF2-40B4-BE49-F238E27FC236}">
                <a16:creationId xmlns:a16="http://schemas.microsoft.com/office/drawing/2014/main" id="{2AA2277B-17E1-0920-E030-52892A83CA12}"/>
              </a:ext>
            </a:extLst>
          </p:cNvPr>
          <p:cNvSpPr>
            <a:spLocks noGrp="1"/>
          </p:cNvSpPr>
          <p:nvPr>
            <p:ph type="pic" idx="33"/>
          </p:nvPr>
        </p:nvSpPr>
        <p:spPr/>
        <p:txBody>
          <a:bodyPr/>
          <a:lstStyle/>
          <a:p>
            <a:endParaRPr lang="en-US"/>
          </a:p>
        </p:txBody>
      </p:sp>
      <p:sp>
        <p:nvSpPr>
          <p:cNvPr id="3" name="Footer Placeholder 2">
            <a:extLst>
              <a:ext uri="{FF2B5EF4-FFF2-40B4-BE49-F238E27FC236}">
                <a16:creationId xmlns:a16="http://schemas.microsoft.com/office/drawing/2014/main" id="{DA5A1C3D-FC60-626F-6E52-81359C473FD0}"/>
              </a:ext>
            </a:extLst>
          </p:cNvPr>
          <p:cNvSpPr>
            <a:spLocks noGrp="1"/>
          </p:cNvSpPr>
          <p:nvPr>
            <p:ph type="ftr" sz="quarter" idx="4294967295"/>
          </p:nvPr>
        </p:nvSpPr>
        <p:spPr>
          <a:xfrm>
            <a:off x="9244013" y="5003800"/>
            <a:ext cx="2947987" cy="10795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So you want to be an IT Architect? - HBO-ICT JOB &amp; STUDENT EVENT 2023</a:t>
            </a:r>
            <a:endParaRPr lang="nl-NL" dirty="0"/>
          </a:p>
        </p:txBody>
      </p:sp>
      <p:grpSp>
        <p:nvGrpSpPr>
          <p:cNvPr id="2" name="Graphic 21">
            <a:extLst>
              <a:ext uri="{FF2B5EF4-FFF2-40B4-BE49-F238E27FC236}">
                <a16:creationId xmlns:a16="http://schemas.microsoft.com/office/drawing/2014/main" id="{B16AE097-51AF-D9CD-ACD2-3AF77CAA2D78}"/>
              </a:ext>
            </a:extLst>
          </p:cNvPr>
          <p:cNvGrpSpPr/>
          <p:nvPr/>
        </p:nvGrpSpPr>
        <p:grpSpPr>
          <a:xfrm>
            <a:off x="-290932" y="874482"/>
            <a:ext cx="12773864" cy="5542871"/>
            <a:chOff x="14422" y="1454704"/>
            <a:chExt cx="9119199" cy="2231056"/>
          </a:xfrm>
          <a:noFill/>
        </p:grpSpPr>
        <p:sp>
          <p:nvSpPr>
            <p:cNvPr id="5" name="Graphic 21">
              <a:extLst>
                <a:ext uri="{FF2B5EF4-FFF2-40B4-BE49-F238E27FC236}">
                  <a16:creationId xmlns:a16="http://schemas.microsoft.com/office/drawing/2014/main" id="{E885F2E3-22AF-F14D-86EA-B51D2A02B042}"/>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 name="Graphic 21">
              <a:extLst>
                <a:ext uri="{FF2B5EF4-FFF2-40B4-BE49-F238E27FC236}">
                  <a16:creationId xmlns:a16="http://schemas.microsoft.com/office/drawing/2014/main" id="{3C130294-3E86-B93C-D7C1-AB6156A89132}"/>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7" name="Graphic 21">
              <a:extLst>
                <a:ext uri="{FF2B5EF4-FFF2-40B4-BE49-F238E27FC236}">
                  <a16:creationId xmlns:a16="http://schemas.microsoft.com/office/drawing/2014/main" id="{FAF70472-7633-D5C6-B946-769427410E0A}"/>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6FBF7A23-F089-81C7-3C6E-87AF94C872A6}"/>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FA8EA102-1147-424A-3651-E07C2281D7B0}"/>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F68A9EF2-855F-D106-AE34-87F85E661C30}"/>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D2C5BC8F-917A-0FB7-F7C9-53F89D6A6AA1}"/>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F6CCAF88-AC7E-ACE1-51FD-EAECAE511C04}"/>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E1A0C3EF-6A4D-E3B6-D7CE-04410B417304}"/>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8144F207-33DA-4139-C9D2-A85AC7AE40DE}"/>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322E652E-6F5A-D596-E0E4-5AB48E956B73}"/>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E25BC7DF-794F-A085-9FA7-3B1FC98C76BB}"/>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BF12BD28-A03F-6A66-FA0A-B503A9211433}"/>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26EC6F68-9753-2551-4DA5-F39AD9BB7D1D}"/>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5B8F45CD-01C9-CB19-C45E-16289134E685}"/>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CBBCB150-AE37-87A4-A053-C024FDBF4B01}"/>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20D594AD-D528-C203-1C6D-6F92C73E008E}"/>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99D544E7-5D81-8231-A981-363880C9052F}"/>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5EE11885-B7D0-4EC8-6E0A-0A2A8916ABE7}"/>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EA605AEB-9A7E-8C29-7A8D-CFCD96FFB5B0}"/>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8FD4BFC2-5F6B-2072-76F9-61474B89F08D}"/>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3EDFE39F-2F8A-93B2-E6AB-E765F74904B8}"/>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C9E5B38F-AB73-9067-4305-FE8831C8AB29}"/>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02093979-1B0D-C150-B014-D7306FB2BA44}"/>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AE0E39C6-C208-EA30-4F69-0BEDD923E4B6}"/>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82F606D7-34CC-E9C6-4983-C846125F0D65}"/>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12A9C570-40D2-8C98-1161-3396AC6E459A}"/>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0A624C0A-D85B-1C09-A4B5-957358B8FDB6}"/>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19D5CAA7-8587-3B47-27F4-23E504CD939E}"/>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EF6F9D24-726D-7519-EF71-12A351718BE6}"/>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81424E39-F6C3-85B3-889E-23A27743D2EF}"/>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D0604C22-1EAE-2F13-8F55-3FCAC1974529}"/>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6E150D19-E668-B283-99D4-0BCA7DE3C67A}"/>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4B4C08DC-5AA2-AEA6-5B07-9394055F666C}"/>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2" name="Graphic 21">
              <a:extLst>
                <a:ext uri="{FF2B5EF4-FFF2-40B4-BE49-F238E27FC236}">
                  <a16:creationId xmlns:a16="http://schemas.microsoft.com/office/drawing/2014/main" id="{68AB31E4-CE08-C2B3-3E5C-C962781B97C3}"/>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sp>
        <p:nvSpPr>
          <p:cNvPr id="83" name="Oval 82">
            <a:extLst>
              <a:ext uri="{FF2B5EF4-FFF2-40B4-BE49-F238E27FC236}">
                <a16:creationId xmlns:a16="http://schemas.microsoft.com/office/drawing/2014/main" id="{0F93DF2F-07A8-2BEA-2E7C-97074ED214C0}"/>
              </a:ext>
            </a:extLst>
          </p:cNvPr>
          <p:cNvSpPr/>
          <p:nvPr/>
        </p:nvSpPr>
        <p:spPr>
          <a:xfrm>
            <a:off x="1609726" y="2257426"/>
            <a:ext cx="581025" cy="51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4" name="Oval 83">
            <a:extLst>
              <a:ext uri="{FF2B5EF4-FFF2-40B4-BE49-F238E27FC236}">
                <a16:creationId xmlns:a16="http://schemas.microsoft.com/office/drawing/2014/main" id="{CFF1717C-D10F-BB0D-001A-4FB317F49FBF}"/>
              </a:ext>
            </a:extLst>
          </p:cNvPr>
          <p:cNvSpPr/>
          <p:nvPr/>
        </p:nvSpPr>
        <p:spPr>
          <a:xfrm>
            <a:off x="2" y="2257425"/>
            <a:ext cx="444575" cy="42227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5" name="Oval 84">
            <a:extLst>
              <a:ext uri="{FF2B5EF4-FFF2-40B4-BE49-F238E27FC236}">
                <a16:creationId xmlns:a16="http://schemas.microsoft.com/office/drawing/2014/main" id="{0A0E60A9-BA82-D3F4-CC4B-36C16C3F7FA8}"/>
              </a:ext>
            </a:extLst>
          </p:cNvPr>
          <p:cNvSpPr/>
          <p:nvPr/>
        </p:nvSpPr>
        <p:spPr>
          <a:xfrm>
            <a:off x="2218920" y="3779327"/>
            <a:ext cx="581025" cy="514351"/>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6" name="Oval 85">
            <a:extLst>
              <a:ext uri="{FF2B5EF4-FFF2-40B4-BE49-F238E27FC236}">
                <a16:creationId xmlns:a16="http://schemas.microsoft.com/office/drawing/2014/main" id="{8979D116-B498-8378-A1DD-3A67EFE1EB40}"/>
              </a:ext>
            </a:extLst>
          </p:cNvPr>
          <p:cNvSpPr/>
          <p:nvPr/>
        </p:nvSpPr>
        <p:spPr>
          <a:xfrm>
            <a:off x="3381042" y="3500262"/>
            <a:ext cx="581025" cy="514351"/>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7" name="Oval 86">
            <a:extLst>
              <a:ext uri="{FF2B5EF4-FFF2-40B4-BE49-F238E27FC236}">
                <a16:creationId xmlns:a16="http://schemas.microsoft.com/office/drawing/2014/main" id="{228C5EE6-A37E-40DE-AC91-7C43B958A5BB}"/>
              </a:ext>
            </a:extLst>
          </p:cNvPr>
          <p:cNvSpPr/>
          <p:nvPr/>
        </p:nvSpPr>
        <p:spPr>
          <a:xfrm>
            <a:off x="2800016" y="4666410"/>
            <a:ext cx="934587" cy="7657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8" name="Oval 87">
            <a:extLst>
              <a:ext uri="{FF2B5EF4-FFF2-40B4-BE49-F238E27FC236}">
                <a16:creationId xmlns:a16="http://schemas.microsoft.com/office/drawing/2014/main" id="{2A57054D-F3BC-BC70-8E6A-C0B7D4CF6689}"/>
              </a:ext>
            </a:extLst>
          </p:cNvPr>
          <p:cNvSpPr/>
          <p:nvPr/>
        </p:nvSpPr>
        <p:spPr>
          <a:xfrm>
            <a:off x="4556082" y="4014611"/>
            <a:ext cx="581025" cy="514351"/>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9" name="Oval 88">
            <a:extLst>
              <a:ext uri="{FF2B5EF4-FFF2-40B4-BE49-F238E27FC236}">
                <a16:creationId xmlns:a16="http://schemas.microsoft.com/office/drawing/2014/main" id="{6650D0B3-7B6E-C14C-7B3B-F79665D9E388}"/>
              </a:ext>
            </a:extLst>
          </p:cNvPr>
          <p:cNvSpPr/>
          <p:nvPr/>
        </p:nvSpPr>
        <p:spPr>
          <a:xfrm>
            <a:off x="5231756" y="2255154"/>
            <a:ext cx="581025" cy="514351"/>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0" name="Oval 89">
            <a:extLst>
              <a:ext uri="{FF2B5EF4-FFF2-40B4-BE49-F238E27FC236}">
                <a16:creationId xmlns:a16="http://schemas.microsoft.com/office/drawing/2014/main" id="{26070591-756E-E3F3-17E9-23D54587BA63}"/>
              </a:ext>
            </a:extLst>
          </p:cNvPr>
          <p:cNvSpPr/>
          <p:nvPr/>
        </p:nvSpPr>
        <p:spPr>
          <a:xfrm>
            <a:off x="6245758" y="3664626"/>
            <a:ext cx="735809" cy="629052"/>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1" name="Oval 90">
            <a:extLst>
              <a:ext uri="{FF2B5EF4-FFF2-40B4-BE49-F238E27FC236}">
                <a16:creationId xmlns:a16="http://schemas.microsoft.com/office/drawing/2014/main" id="{445A9462-3368-EFDE-495A-DA8B2465126D}"/>
              </a:ext>
            </a:extLst>
          </p:cNvPr>
          <p:cNvSpPr/>
          <p:nvPr/>
        </p:nvSpPr>
        <p:spPr>
          <a:xfrm>
            <a:off x="6726071" y="5092872"/>
            <a:ext cx="852461" cy="714435"/>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2" name="Oval 91">
            <a:extLst>
              <a:ext uri="{FF2B5EF4-FFF2-40B4-BE49-F238E27FC236}">
                <a16:creationId xmlns:a16="http://schemas.microsoft.com/office/drawing/2014/main" id="{D58B2E5B-5230-2E2C-A3BC-ACAE3E65D6F2}"/>
              </a:ext>
            </a:extLst>
          </p:cNvPr>
          <p:cNvSpPr/>
          <p:nvPr/>
        </p:nvSpPr>
        <p:spPr>
          <a:xfrm>
            <a:off x="10502034" y="1738810"/>
            <a:ext cx="581025" cy="514351"/>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3" name="Oval 92">
            <a:extLst>
              <a:ext uri="{FF2B5EF4-FFF2-40B4-BE49-F238E27FC236}">
                <a16:creationId xmlns:a16="http://schemas.microsoft.com/office/drawing/2014/main" id="{FE2E4B5E-1BEF-6957-E029-7EB89EB99687}"/>
              </a:ext>
            </a:extLst>
          </p:cNvPr>
          <p:cNvSpPr/>
          <p:nvPr/>
        </p:nvSpPr>
        <p:spPr>
          <a:xfrm>
            <a:off x="8114427" y="3223629"/>
            <a:ext cx="318957" cy="24988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4" name="Oval 93">
            <a:extLst>
              <a:ext uri="{FF2B5EF4-FFF2-40B4-BE49-F238E27FC236}">
                <a16:creationId xmlns:a16="http://schemas.microsoft.com/office/drawing/2014/main" id="{3E12C45A-72AB-12C6-DE84-CDADAFAED8E0}"/>
              </a:ext>
            </a:extLst>
          </p:cNvPr>
          <p:cNvSpPr/>
          <p:nvPr/>
        </p:nvSpPr>
        <p:spPr>
          <a:xfrm>
            <a:off x="11083059" y="2955411"/>
            <a:ext cx="835395" cy="823916"/>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5" name="Oval 94">
            <a:extLst>
              <a:ext uri="{FF2B5EF4-FFF2-40B4-BE49-F238E27FC236}">
                <a16:creationId xmlns:a16="http://schemas.microsoft.com/office/drawing/2014/main" id="{8A1968D9-B0D9-4435-D415-5393869605A3}"/>
              </a:ext>
            </a:extLst>
          </p:cNvPr>
          <p:cNvSpPr/>
          <p:nvPr/>
        </p:nvSpPr>
        <p:spPr>
          <a:xfrm>
            <a:off x="2547653" y="2359907"/>
            <a:ext cx="581025" cy="51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6" name="Oval 95">
            <a:extLst>
              <a:ext uri="{FF2B5EF4-FFF2-40B4-BE49-F238E27FC236}">
                <a16:creationId xmlns:a16="http://schemas.microsoft.com/office/drawing/2014/main" id="{4633FD8B-F553-177E-9ECF-E881D4D59335}"/>
              </a:ext>
            </a:extLst>
          </p:cNvPr>
          <p:cNvSpPr/>
          <p:nvPr/>
        </p:nvSpPr>
        <p:spPr>
          <a:xfrm>
            <a:off x="8272760" y="2504343"/>
            <a:ext cx="581025" cy="514351"/>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7" name="Oval 96">
            <a:extLst>
              <a:ext uri="{FF2B5EF4-FFF2-40B4-BE49-F238E27FC236}">
                <a16:creationId xmlns:a16="http://schemas.microsoft.com/office/drawing/2014/main" id="{9C110E0C-5EAB-C5F0-DAB3-EAC230C22B00}"/>
              </a:ext>
            </a:extLst>
          </p:cNvPr>
          <p:cNvSpPr/>
          <p:nvPr/>
        </p:nvSpPr>
        <p:spPr>
          <a:xfrm>
            <a:off x="5222441" y="3414746"/>
            <a:ext cx="360215" cy="364583"/>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8" name="Oval 97">
            <a:extLst>
              <a:ext uri="{FF2B5EF4-FFF2-40B4-BE49-F238E27FC236}">
                <a16:creationId xmlns:a16="http://schemas.microsoft.com/office/drawing/2014/main" id="{39E370F3-9505-7249-CD62-8A453A7C47CE}"/>
              </a:ext>
            </a:extLst>
          </p:cNvPr>
          <p:cNvSpPr/>
          <p:nvPr/>
        </p:nvSpPr>
        <p:spPr>
          <a:xfrm>
            <a:off x="7062239" y="2512329"/>
            <a:ext cx="499140" cy="443083"/>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9" name="Oval 98">
            <a:extLst>
              <a:ext uri="{FF2B5EF4-FFF2-40B4-BE49-F238E27FC236}">
                <a16:creationId xmlns:a16="http://schemas.microsoft.com/office/drawing/2014/main" id="{679AFA88-1945-4E63-688D-22123F808CEC}"/>
              </a:ext>
            </a:extLst>
          </p:cNvPr>
          <p:cNvSpPr/>
          <p:nvPr/>
        </p:nvSpPr>
        <p:spPr>
          <a:xfrm>
            <a:off x="1108942" y="1777185"/>
            <a:ext cx="300039" cy="2905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0" name="Oval 99">
            <a:extLst>
              <a:ext uri="{FF2B5EF4-FFF2-40B4-BE49-F238E27FC236}">
                <a16:creationId xmlns:a16="http://schemas.microsoft.com/office/drawing/2014/main" id="{1355AFB4-7517-52F9-4AC3-61EC9DFFCB00}"/>
              </a:ext>
            </a:extLst>
          </p:cNvPr>
          <p:cNvSpPr/>
          <p:nvPr/>
        </p:nvSpPr>
        <p:spPr>
          <a:xfrm>
            <a:off x="597111" y="1927054"/>
            <a:ext cx="298604" cy="328549"/>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1" name="Oval 100">
            <a:extLst>
              <a:ext uri="{FF2B5EF4-FFF2-40B4-BE49-F238E27FC236}">
                <a16:creationId xmlns:a16="http://schemas.microsoft.com/office/drawing/2014/main" id="{99A0F875-FD27-5643-937E-752EABD2B260}"/>
              </a:ext>
            </a:extLst>
          </p:cNvPr>
          <p:cNvSpPr/>
          <p:nvPr/>
        </p:nvSpPr>
        <p:spPr>
          <a:xfrm>
            <a:off x="9940746" y="2615347"/>
            <a:ext cx="581025" cy="514351"/>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02" name="Afbeelding 108">
            <a:hlinkClick r:id="" action="ppaction://noaction"/>
            <a:extLst>
              <a:ext uri="{FF2B5EF4-FFF2-40B4-BE49-F238E27FC236}">
                <a16:creationId xmlns:a16="http://schemas.microsoft.com/office/drawing/2014/main" id="{B0FCC4F4-437D-2E33-3F28-A6B29A0A95C7}"/>
              </a:ext>
            </a:extLst>
          </p:cNvPr>
          <p:cNvPicPr>
            <a:picLocks noChangeAspect="1"/>
          </p:cNvPicPr>
          <p:nvPr/>
        </p:nvPicPr>
        <p:blipFill>
          <a:blip r:embed="rId4"/>
          <a:stretch>
            <a:fillRect/>
          </a:stretch>
        </p:blipFill>
        <p:spPr>
          <a:xfrm>
            <a:off x="9953749" y="1787781"/>
            <a:ext cx="863809" cy="354068"/>
          </a:xfrm>
          <a:prstGeom prst="rect">
            <a:avLst/>
          </a:prstGeom>
          <a:solidFill>
            <a:schemeClr val="bg1">
              <a:alpha val="74000"/>
            </a:schemeClr>
          </a:solidFill>
        </p:spPr>
      </p:pic>
      <p:pic>
        <p:nvPicPr>
          <p:cNvPr id="103" name="Picture 6" descr="A picture containing text, sign, clipart&#10;&#10;Description automatically generated">
            <a:extLst>
              <a:ext uri="{FF2B5EF4-FFF2-40B4-BE49-F238E27FC236}">
                <a16:creationId xmlns:a16="http://schemas.microsoft.com/office/drawing/2014/main" id="{47201B17-D0CC-1AA0-FEB3-47194B4C0422}"/>
              </a:ext>
            </a:extLst>
          </p:cNvPr>
          <p:cNvPicPr>
            <a:picLocks noChangeAspect="1"/>
          </p:cNvPicPr>
          <p:nvPr/>
        </p:nvPicPr>
        <p:blipFill>
          <a:blip r:embed="rId5"/>
          <a:stretch>
            <a:fillRect/>
          </a:stretch>
        </p:blipFill>
        <p:spPr>
          <a:xfrm>
            <a:off x="7152301" y="5382481"/>
            <a:ext cx="618184" cy="302515"/>
          </a:xfrm>
          <a:prstGeom prst="rect">
            <a:avLst/>
          </a:prstGeom>
          <a:solidFill>
            <a:schemeClr val="bg1">
              <a:alpha val="74000"/>
            </a:schemeClr>
          </a:solidFill>
        </p:spPr>
      </p:pic>
      <p:pic>
        <p:nvPicPr>
          <p:cNvPr id="104" name="Afbeelding 8" descr="Afbeelding met tekst, Lettertype, schermopname, Graphics&#10;&#10;Automatisch gegenereerde beschrijving">
            <a:extLst>
              <a:ext uri="{FF2B5EF4-FFF2-40B4-BE49-F238E27FC236}">
                <a16:creationId xmlns:a16="http://schemas.microsoft.com/office/drawing/2014/main" id="{3C8F49CE-3A2C-F676-8553-A92C6761CE38}"/>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4899988" y="2535615"/>
            <a:ext cx="767905" cy="419796"/>
          </a:xfrm>
          <a:prstGeom prst="rect">
            <a:avLst/>
          </a:prstGeom>
          <a:solidFill>
            <a:schemeClr val="bg1">
              <a:alpha val="74000"/>
            </a:schemeClr>
          </a:solidFill>
        </p:spPr>
      </p:pic>
      <p:pic>
        <p:nvPicPr>
          <p:cNvPr id="105" name="Afbeelding 29" descr="Afbeelding met duisternis, Karmijn, rood, silhouet&#10;&#10;Automatisch gegenereerde beschrijving">
            <a:extLst>
              <a:ext uri="{FF2B5EF4-FFF2-40B4-BE49-F238E27FC236}">
                <a16:creationId xmlns:a16="http://schemas.microsoft.com/office/drawing/2014/main" id="{2F96678A-F519-3686-9D18-8C98D5A2AD0C}"/>
              </a:ext>
            </a:extLst>
          </p:cNvPr>
          <p:cNvPicPr>
            <a:picLocks noChangeAspect="1"/>
          </p:cNvPicPr>
          <p:nvPr/>
        </p:nvPicPr>
        <p:blipFill rotWithShape="1">
          <a:blip r:embed="rId7">
            <a:alphaModFix amt="85000"/>
            <a:extLst>
              <a:ext uri="{28A0092B-C50C-407E-A947-70E740481C1C}">
                <a14:useLocalDpi xmlns:a14="http://schemas.microsoft.com/office/drawing/2010/main" val="0"/>
              </a:ext>
            </a:extLst>
          </a:blip>
          <a:srcRect l="11982" t="17363" r="13921" b="22473"/>
          <a:stretch/>
        </p:blipFill>
        <p:spPr>
          <a:xfrm>
            <a:off x="2641337" y="2420407"/>
            <a:ext cx="684327" cy="333433"/>
          </a:xfrm>
          <a:prstGeom prst="rect">
            <a:avLst/>
          </a:prstGeom>
          <a:solidFill>
            <a:schemeClr val="bg1">
              <a:alpha val="74000"/>
            </a:schemeClr>
          </a:solidFill>
        </p:spPr>
      </p:pic>
      <p:pic>
        <p:nvPicPr>
          <p:cNvPr id="106" name="Picture 2" descr="TAG: Conclusion Enablement - Persberichten.com">
            <a:extLst>
              <a:ext uri="{FF2B5EF4-FFF2-40B4-BE49-F238E27FC236}">
                <a16:creationId xmlns:a16="http://schemas.microsoft.com/office/drawing/2014/main" id="{84651F89-98B2-F6E2-4FCA-7FE1A6251338}"/>
              </a:ext>
            </a:extLst>
          </p:cNvPr>
          <p:cNvPicPr>
            <a:picLocks noChangeAspect="1" noChangeArrowheads="1"/>
          </p:cNvPicPr>
          <p:nvPr/>
        </p:nvPicPr>
        <p:blipFill>
          <a:blip r:embed="rId8">
            <a:alphaModFix amt="70000"/>
            <a:extLst>
              <a:ext uri="{28A0092B-C50C-407E-A947-70E740481C1C}">
                <a14:useLocalDpi xmlns:a14="http://schemas.microsoft.com/office/drawing/2010/main" val="0"/>
              </a:ext>
            </a:extLst>
          </a:blip>
          <a:srcRect/>
          <a:stretch>
            <a:fillRect/>
          </a:stretch>
        </p:blipFill>
        <p:spPr bwMode="auto">
          <a:xfrm>
            <a:off x="5099162" y="3397085"/>
            <a:ext cx="781934" cy="191139"/>
          </a:xfrm>
          <a:prstGeom prst="rect">
            <a:avLst/>
          </a:prstGeom>
          <a:solidFill>
            <a:schemeClr val="bg1">
              <a:alpha val="74000"/>
            </a:schemeClr>
          </a:solidFill>
        </p:spPr>
      </p:pic>
      <p:pic>
        <p:nvPicPr>
          <p:cNvPr id="44" name="Picture 43">
            <a:extLst>
              <a:ext uri="{FF2B5EF4-FFF2-40B4-BE49-F238E27FC236}">
                <a16:creationId xmlns:a16="http://schemas.microsoft.com/office/drawing/2014/main" id="{56C44BA2-749C-22E6-884D-AB5E0A3F3BE5}"/>
              </a:ext>
            </a:extLst>
          </p:cNvPr>
          <p:cNvPicPr>
            <a:picLocks noChangeAspect="1"/>
          </p:cNvPicPr>
          <p:nvPr/>
        </p:nvPicPr>
        <p:blipFill>
          <a:blip r:embed="rId9">
            <a:alphaModFix amt="70000"/>
          </a:blip>
          <a:stretch>
            <a:fillRect/>
          </a:stretch>
        </p:blipFill>
        <p:spPr>
          <a:xfrm>
            <a:off x="1604848" y="2118766"/>
            <a:ext cx="739014" cy="364351"/>
          </a:xfrm>
          <a:prstGeom prst="rect">
            <a:avLst/>
          </a:prstGeom>
        </p:spPr>
      </p:pic>
      <p:pic>
        <p:nvPicPr>
          <p:cNvPr id="46" name="Picture 45">
            <a:extLst>
              <a:ext uri="{FF2B5EF4-FFF2-40B4-BE49-F238E27FC236}">
                <a16:creationId xmlns:a16="http://schemas.microsoft.com/office/drawing/2014/main" id="{45FA82A5-D6B8-12F4-36C4-BDB7FF1456DF}"/>
              </a:ext>
            </a:extLst>
          </p:cNvPr>
          <p:cNvPicPr>
            <a:picLocks noChangeAspect="1"/>
          </p:cNvPicPr>
          <p:nvPr/>
        </p:nvPicPr>
        <p:blipFill>
          <a:blip r:embed="rId10">
            <a:alphaModFix amt="70000"/>
          </a:blip>
          <a:stretch>
            <a:fillRect/>
          </a:stretch>
        </p:blipFill>
        <p:spPr>
          <a:xfrm>
            <a:off x="5977647" y="3994358"/>
            <a:ext cx="1229430" cy="528540"/>
          </a:xfrm>
          <a:prstGeom prst="rect">
            <a:avLst/>
          </a:prstGeom>
        </p:spPr>
      </p:pic>
      <p:pic>
        <p:nvPicPr>
          <p:cNvPr id="48" name="Snagit_SNG826">
            <a:extLst>
              <a:ext uri="{FF2B5EF4-FFF2-40B4-BE49-F238E27FC236}">
                <a16:creationId xmlns:a16="http://schemas.microsoft.com/office/drawing/2014/main" id="{18008FC5-ABAA-06C8-2DEC-68FF99804153}"/>
              </a:ext>
            </a:extLst>
          </p:cNvPr>
          <p:cNvPicPr>
            <a:picLocks noChangeAspect="1"/>
          </p:cNvPicPr>
          <p:nvPr/>
        </p:nvPicPr>
        <p:blipFill>
          <a:blip r:embed="rId11">
            <a:alphaModFix amt="70000"/>
          </a:blip>
          <a:stretch>
            <a:fillRect/>
          </a:stretch>
        </p:blipFill>
        <p:spPr>
          <a:xfrm>
            <a:off x="9491509" y="2453610"/>
            <a:ext cx="1100171" cy="330687"/>
          </a:xfrm>
          <a:prstGeom prst="rect">
            <a:avLst/>
          </a:prstGeom>
        </p:spPr>
      </p:pic>
      <p:pic>
        <p:nvPicPr>
          <p:cNvPr id="49" name="Snagit_SNG836">
            <a:extLst>
              <a:ext uri="{FF2B5EF4-FFF2-40B4-BE49-F238E27FC236}">
                <a16:creationId xmlns:a16="http://schemas.microsoft.com/office/drawing/2014/main" id="{D88EC79C-7CD6-C293-CF8E-99E2CF2124CD}"/>
              </a:ext>
            </a:extLst>
          </p:cNvPr>
          <p:cNvPicPr>
            <a:picLocks noChangeAspect="1"/>
          </p:cNvPicPr>
          <p:nvPr/>
        </p:nvPicPr>
        <p:blipFill>
          <a:blip r:embed="rId12"/>
          <a:stretch>
            <a:fillRect/>
          </a:stretch>
        </p:blipFill>
        <p:spPr>
          <a:xfrm>
            <a:off x="1721599" y="4014611"/>
            <a:ext cx="895399" cy="213003"/>
          </a:xfrm>
          <a:prstGeom prst="rect">
            <a:avLst/>
          </a:prstGeom>
        </p:spPr>
      </p:pic>
      <p:pic>
        <p:nvPicPr>
          <p:cNvPr id="50" name="Picture 49">
            <a:extLst>
              <a:ext uri="{FF2B5EF4-FFF2-40B4-BE49-F238E27FC236}">
                <a16:creationId xmlns:a16="http://schemas.microsoft.com/office/drawing/2014/main" id="{B801AA43-C057-155C-558E-731352750D0B}"/>
              </a:ext>
            </a:extLst>
          </p:cNvPr>
          <p:cNvPicPr>
            <a:picLocks noChangeAspect="1"/>
          </p:cNvPicPr>
          <p:nvPr/>
        </p:nvPicPr>
        <p:blipFill>
          <a:blip r:embed="rId13"/>
          <a:stretch>
            <a:fillRect/>
          </a:stretch>
        </p:blipFill>
        <p:spPr>
          <a:xfrm>
            <a:off x="6104754" y="3176068"/>
            <a:ext cx="372575" cy="500687"/>
          </a:xfrm>
          <a:prstGeom prst="rect">
            <a:avLst/>
          </a:prstGeom>
        </p:spPr>
      </p:pic>
      <p:pic>
        <p:nvPicPr>
          <p:cNvPr id="45" name="Picture 44">
            <a:extLst>
              <a:ext uri="{FF2B5EF4-FFF2-40B4-BE49-F238E27FC236}">
                <a16:creationId xmlns:a16="http://schemas.microsoft.com/office/drawing/2014/main" id="{EB90AC5C-1C8F-D6FD-9E51-8B4465FF757B}"/>
              </a:ext>
            </a:extLst>
          </p:cNvPr>
          <p:cNvPicPr>
            <a:picLocks noChangeAspect="1"/>
          </p:cNvPicPr>
          <p:nvPr/>
        </p:nvPicPr>
        <p:blipFill>
          <a:blip r:embed="rId14">
            <a:alphaModFix amt="70000"/>
          </a:blip>
          <a:stretch>
            <a:fillRect/>
          </a:stretch>
        </p:blipFill>
        <p:spPr>
          <a:xfrm>
            <a:off x="6267187" y="2695959"/>
            <a:ext cx="1547370" cy="267001"/>
          </a:xfrm>
          <a:prstGeom prst="rect">
            <a:avLst/>
          </a:prstGeom>
        </p:spPr>
      </p:pic>
      <p:pic>
        <p:nvPicPr>
          <p:cNvPr id="55" name="Picture 54">
            <a:extLst>
              <a:ext uri="{FF2B5EF4-FFF2-40B4-BE49-F238E27FC236}">
                <a16:creationId xmlns:a16="http://schemas.microsoft.com/office/drawing/2014/main" id="{8593CA96-A626-427B-5478-D87C5954EBFD}"/>
              </a:ext>
            </a:extLst>
          </p:cNvPr>
          <p:cNvPicPr>
            <a:picLocks noChangeAspect="1"/>
          </p:cNvPicPr>
          <p:nvPr/>
        </p:nvPicPr>
        <p:blipFill>
          <a:blip r:embed="rId15">
            <a:alphaModFix amt="70000"/>
          </a:blip>
          <a:stretch>
            <a:fillRect/>
          </a:stretch>
        </p:blipFill>
        <p:spPr>
          <a:xfrm>
            <a:off x="175136" y="2526715"/>
            <a:ext cx="814195" cy="389576"/>
          </a:xfrm>
          <a:prstGeom prst="rect">
            <a:avLst/>
          </a:prstGeom>
        </p:spPr>
      </p:pic>
      <p:pic>
        <p:nvPicPr>
          <p:cNvPr id="52" name="Picture 51">
            <a:extLst>
              <a:ext uri="{FF2B5EF4-FFF2-40B4-BE49-F238E27FC236}">
                <a16:creationId xmlns:a16="http://schemas.microsoft.com/office/drawing/2014/main" id="{9C1D8E07-FF1C-C449-6574-A7AB0ED0322D}"/>
              </a:ext>
            </a:extLst>
          </p:cNvPr>
          <p:cNvPicPr>
            <a:picLocks noChangeAspect="1"/>
          </p:cNvPicPr>
          <p:nvPr/>
        </p:nvPicPr>
        <p:blipFill>
          <a:blip r:embed="rId16">
            <a:alphaModFix amt="70000"/>
          </a:blip>
          <a:stretch>
            <a:fillRect/>
          </a:stretch>
        </p:blipFill>
        <p:spPr>
          <a:xfrm>
            <a:off x="228235" y="1946167"/>
            <a:ext cx="903935" cy="226640"/>
          </a:xfrm>
          <a:prstGeom prst="rect">
            <a:avLst/>
          </a:prstGeom>
        </p:spPr>
      </p:pic>
      <p:pic>
        <p:nvPicPr>
          <p:cNvPr id="57" name="Picture 2">
            <a:extLst>
              <a:ext uri="{FF2B5EF4-FFF2-40B4-BE49-F238E27FC236}">
                <a16:creationId xmlns:a16="http://schemas.microsoft.com/office/drawing/2014/main" id="{63436A29-2EB3-EF01-8201-B8AF3DCF55F8}"/>
              </a:ext>
            </a:extLst>
          </p:cNvPr>
          <p:cNvPicPr>
            <a:picLocks noChangeAspect="1" noChangeArrowheads="1"/>
          </p:cNvPicPr>
          <p:nvPr/>
        </p:nvPicPr>
        <p:blipFill>
          <a:blip r:embed="rId17">
            <a:alphaModFix amt="85000"/>
            <a:extLst>
              <a:ext uri="{28A0092B-C50C-407E-A947-70E740481C1C}">
                <a14:useLocalDpi xmlns:a14="http://schemas.microsoft.com/office/drawing/2010/main" val="0"/>
              </a:ext>
            </a:extLst>
          </a:blip>
          <a:srcRect/>
          <a:stretch>
            <a:fillRect/>
          </a:stretch>
        </p:blipFill>
        <p:spPr bwMode="auto">
          <a:xfrm>
            <a:off x="3008824" y="3798159"/>
            <a:ext cx="1894434" cy="2950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41DFB3B-005C-47D6-D861-A3A7263A7AC1}"/>
              </a:ext>
            </a:extLst>
          </p:cNvPr>
          <p:cNvPicPr>
            <a:picLocks noChangeAspect="1"/>
          </p:cNvPicPr>
          <p:nvPr/>
        </p:nvPicPr>
        <p:blipFill>
          <a:blip r:embed="rId18">
            <a:alphaModFix amt="85000"/>
          </a:blip>
          <a:stretch>
            <a:fillRect/>
          </a:stretch>
        </p:blipFill>
        <p:spPr>
          <a:xfrm>
            <a:off x="8083787" y="2275472"/>
            <a:ext cx="872115" cy="363565"/>
          </a:xfrm>
          <a:prstGeom prst="rect">
            <a:avLst/>
          </a:prstGeom>
        </p:spPr>
      </p:pic>
      <p:pic>
        <p:nvPicPr>
          <p:cNvPr id="2052" name="Picture 4">
            <a:extLst>
              <a:ext uri="{FF2B5EF4-FFF2-40B4-BE49-F238E27FC236}">
                <a16:creationId xmlns:a16="http://schemas.microsoft.com/office/drawing/2014/main" id="{74549A13-B34F-0D63-C177-0CC25917CD07}"/>
              </a:ext>
            </a:extLst>
          </p:cNvPr>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1721599" y="3024564"/>
            <a:ext cx="943397" cy="2381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C50E6E-B995-BEB0-10F2-B4014B622E36}"/>
              </a:ext>
            </a:extLst>
          </p:cNvPr>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2390390" y="4842854"/>
            <a:ext cx="1186220" cy="2994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A7D3D2E-35AC-6642-6B22-DF288CB87D76}"/>
              </a:ext>
            </a:extLst>
          </p:cNvPr>
          <p:cNvPicPr>
            <a:picLocks noChangeAspect="1" noChangeArrowheads="1"/>
          </p:cNvPicPr>
          <p:nvPr/>
        </p:nvPicPr>
        <p:blipFill>
          <a:blip r:embed="rId21">
            <a:alphaModFix amt="70000"/>
            <a:extLst>
              <a:ext uri="{28A0092B-C50C-407E-A947-70E740481C1C}">
                <a14:useLocalDpi xmlns:a14="http://schemas.microsoft.com/office/drawing/2010/main" val="0"/>
              </a:ext>
            </a:extLst>
          </a:blip>
          <a:srcRect/>
          <a:stretch>
            <a:fillRect/>
          </a:stretch>
        </p:blipFill>
        <p:spPr bwMode="auto">
          <a:xfrm>
            <a:off x="2875973" y="3199792"/>
            <a:ext cx="1017585" cy="23813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A19E459-94B6-8C06-2ECD-03D4E4BE3984}"/>
              </a:ext>
            </a:extLst>
          </p:cNvPr>
          <p:cNvPicPr>
            <a:picLocks noChangeAspect="1"/>
          </p:cNvPicPr>
          <p:nvPr/>
        </p:nvPicPr>
        <p:blipFill>
          <a:blip r:embed="rId22">
            <a:alphaModFix amt="70000"/>
          </a:blip>
          <a:stretch>
            <a:fillRect/>
          </a:stretch>
        </p:blipFill>
        <p:spPr>
          <a:xfrm>
            <a:off x="10700443" y="2368259"/>
            <a:ext cx="1517552" cy="317646"/>
          </a:xfrm>
          <a:prstGeom prst="rect">
            <a:avLst/>
          </a:prstGeom>
        </p:spPr>
      </p:pic>
      <p:sp>
        <p:nvSpPr>
          <p:cNvPr id="43" name="Logo">
            <a:extLst>
              <a:ext uri="{FF2B5EF4-FFF2-40B4-BE49-F238E27FC236}">
                <a16:creationId xmlns:a16="http://schemas.microsoft.com/office/drawing/2014/main" id="{F9608AC5-2FE8-805E-5DFE-A52A9C35F3D8}"/>
              </a:ext>
            </a:extLst>
          </p:cNvPr>
          <p:cNvSpPr txBox="1">
            <a:spLocks/>
          </p:cNvSpPr>
          <p:nvPr/>
        </p:nvSpPr>
        <p:spPr>
          <a:xfrm>
            <a:off x="7384513" y="3107508"/>
            <a:ext cx="1304219" cy="907103"/>
          </a:xfrm>
          <a:prstGeom prst="rect">
            <a:avLst/>
          </a:prstGeom>
          <a:blipFill>
            <a:blip r:embed="rId23">
              <a:extLst>
                <a:ext uri="{96DAC541-7B7A-43D3-8B79-37D633B846F1}">
                  <asvg:svgBlip xmlns:asvg="http://schemas.microsoft.com/office/drawing/2016/SVG/main" r:embed="rId24"/>
                </a:ext>
              </a:extLst>
            </a:blip>
            <a:stretch>
              <a:fillRect/>
            </a:stretch>
          </a:blipFill>
        </p:spPr>
        <p:txBody>
          <a:bodyPr/>
          <a:lstStyle>
            <a:lvl1pPr marL="0" indent="0"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None/>
              <a:defRPr lang="nl-NL" sz="1600" kern="1200" dirty="0">
                <a:solidFill>
                  <a:schemeClr val="tx1"/>
                </a:solidFill>
                <a:latin typeface="+mn-lt"/>
                <a:ea typeface="+mn-ea"/>
                <a:cs typeface="+mn-cs"/>
              </a:defRPr>
            </a:lvl1pPr>
            <a:lvl2pPr marL="542925"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2pPr>
            <a:lvl3pPr marL="0" indent="0" algn="l" defTabSz="914377" rtl="0" eaLnBrk="1" latinLnBrk="0" hangingPunct="1">
              <a:lnSpc>
                <a:spcPct val="90000"/>
              </a:lnSpc>
              <a:spcBef>
                <a:spcPts val="800"/>
              </a:spcBef>
              <a:spcAft>
                <a:spcPts val="0"/>
              </a:spcAft>
              <a:buFont typeface="Arial" panose="020B0604020202020204" pitchFamily="34" charset="0"/>
              <a:buNone/>
              <a:defRPr sz="1600" kern="1200">
                <a:solidFill>
                  <a:schemeClr val="tx1"/>
                </a:solidFill>
                <a:latin typeface="+mn-lt"/>
                <a:ea typeface="+mn-ea"/>
                <a:cs typeface="+mn-cs"/>
              </a:defRPr>
            </a:lvl3pPr>
            <a:lvl4pPr marL="0" indent="0" algn="l" defTabSz="914377" rtl="0" eaLnBrk="1" latinLnBrk="0" hangingPunct="1">
              <a:lnSpc>
                <a:spcPct val="90000"/>
              </a:lnSpc>
              <a:spcBef>
                <a:spcPts val="800"/>
              </a:spcBef>
              <a:spcAft>
                <a:spcPts val="0"/>
              </a:spcAft>
              <a:buFont typeface="Arial" panose="020B0604020202020204" pitchFamily="34" charset="0"/>
              <a:buNone/>
              <a:defRPr sz="1600" b="0" kern="1200" cap="all" baseline="0">
                <a:solidFill>
                  <a:schemeClr val="tx1"/>
                </a:solidFill>
                <a:latin typeface="+mn-lt"/>
                <a:ea typeface="+mn-ea"/>
                <a:cs typeface="+mn-cs"/>
              </a:defRPr>
            </a:lvl4pPr>
            <a:lvl5pPr marL="0" indent="0" algn="l" defTabSz="914377" rtl="0" eaLnBrk="1" latinLnBrk="0" hangingPunct="1">
              <a:lnSpc>
                <a:spcPct val="90000"/>
              </a:lnSpc>
              <a:spcBef>
                <a:spcPts val="800"/>
              </a:spcBef>
              <a:spcAft>
                <a:spcPts val="0"/>
              </a:spcAft>
              <a:buFont typeface="Arial" panose="020B0604020202020204" pitchFamily="34" charset="0"/>
              <a:buNone/>
              <a:defRPr lang="nl-NL" sz="3600" b="0" kern="1200" cap="all" baseline="0" dirty="0">
                <a:solidFill>
                  <a:schemeClr val="tx1"/>
                </a:solidFill>
                <a:effectLst/>
                <a:latin typeface="+mj-lt"/>
                <a:ea typeface="+mn-ea"/>
                <a:cs typeface="+mn-cs"/>
              </a:defRPr>
            </a:lvl5pPr>
            <a:lvl6pPr marL="0" indent="0" algn="l" defTabSz="914377" rtl="0" eaLnBrk="1" latinLnBrk="0" hangingPunct="1">
              <a:lnSpc>
                <a:spcPct val="90000"/>
              </a:lnSpc>
              <a:spcBef>
                <a:spcPts val="800"/>
              </a:spcBef>
              <a:buFont typeface="+mj-lt"/>
              <a:buNone/>
              <a:defRPr sz="1800" b="1" kern="1200" cap="none" baseline="0">
                <a:solidFill>
                  <a:schemeClr val="tx1"/>
                </a:solidFill>
                <a:latin typeface="+mn-lt"/>
                <a:ea typeface="+mn-ea"/>
                <a:cs typeface="+mn-cs"/>
              </a:defRPr>
            </a:lvl6pPr>
            <a:lvl7pPr marL="271463" indent="-271463" algn="l" defTabSz="914377" rtl="0" eaLnBrk="1" latinLnBrk="0" hangingPunct="1">
              <a:lnSpc>
                <a:spcPct val="90000"/>
              </a:lnSpc>
              <a:spcBef>
                <a:spcPts val="800"/>
              </a:spcBef>
              <a:buClr>
                <a:schemeClr val="accent5"/>
              </a:buClr>
              <a:buFont typeface="+mj-lt"/>
              <a:buAutoNum type="arabicPeriod"/>
              <a:defRPr sz="1600" kern="1200">
                <a:solidFill>
                  <a:schemeClr val="tx1"/>
                </a:solidFill>
                <a:latin typeface="+mn-lt"/>
                <a:ea typeface="+mn-ea"/>
                <a:cs typeface="+mn-cs"/>
              </a:defRPr>
            </a:lvl7pPr>
            <a:lvl8pPr marL="271463" indent="-271463" algn="l" defTabSz="914377" rtl="0" eaLnBrk="1" latinLnBrk="0" hangingPunct="1">
              <a:lnSpc>
                <a:spcPct val="90000"/>
              </a:lnSpc>
              <a:spcBef>
                <a:spcPts val="800"/>
              </a:spcBef>
              <a:buClr>
                <a:schemeClr val="accent5"/>
              </a:buClr>
              <a:buFont typeface="+mj-lt"/>
              <a:buAutoNum type="alphaLcPeriod"/>
              <a:defRPr sz="1600" kern="1200">
                <a:solidFill>
                  <a:schemeClr val="tx1"/>
                </a:solidFill>
                <a:latin typeface="+mn-lt"/>
                <a:ea typeface="+mn-ea"/>
                <a:cs typeface="+mn-cs"/>
              </a:defRPr>
            </a:lvl8pPr>
            <a:lvl9pPr marL="0" indent="0" algn="l" defTabSz="914377" rtl="0" eaLnBrk="1" latinLnBrk="0" hangingPunct="1">
              <a:lnSpc>
                <a:spcPct val="90000"/>
              </a:lnSpc>
              <a:spcBef>
                <a:spcPts val="800"/>
              </a:spcBef>
              <a:buFont typeface="Arial" panose="020B0604020202020204" pitchFamily="34" charset="0"/>
              <a:buNone/>
              <a:defRPr sz="1400" i="1" kern="1200">
                <a:solidFill>
                  <a:schemeClr val="tx1"/>
                </a:solidFill>
                <a:latin typeface="+mn-lt"/>
                <a:ea typeface="+mn-ea"/>
                <a:cs typeface="+mn-cs"/>
              </a:defRPr>
            </a:lvl9pPr>
          </a:lstStyle>
          <a:p>
            <a:r>
              <a:rPr lang="en-US"/>
              <a:t> </a:t>
            </a:r>
          </a:p>
        </p:txBody>
      </p:sp>
      <p:pic>
        <p:nvPicPr>
          <p:cNvPr id="1026" name="Picture 2">
            <a:extLst>
              <a:ext uri="{FF2B5EF4-FFF2-40B4-BE49-F238E27FC236}">
                <a16:creationId xmlns:a16="http://schemas.microsoft.com/office/drawing/2014/main" id="{5DCDF983-7EAF-B506-62AB-A770C607AED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254502" y="3136216"/>
            <a:ext cx="1711339" cy="431989"/>
          </a:xfrm>
          <a:prstGeom prst="rect">
            <a:avLst/>
          </a:prstGeom>
          <a:noFill/>
          <a:extLst>
            <a:ext uri="{909E8E84-426E-40DD-AFC4-6F175D3DCCD1}">
              <a14:hiddenFill xmlns:a14="http://schemas.microsoft.com/office/drawing/2010/main">
                <a:solidFill>
                  <a:srgbClr val="FFFFFF"/>
                </a:solidFill>
              </a14:hiddenFill>
            </a:ext>
          </a:extLst>
        </p:spPr>
      </p:pic>
      <p:pic>
        <p:nvPicPr>
          <p:cNvPr id="51" name="Snagit_SNG826">
            <a:extLst>
              <a:ext uri="{FF2B5EF4-FFF2-40B4-BE49-F238E27FC236}">
                <a16:creationId xmlns:a16="http://schemas.microsoft.com/office/drawing/2014/main" id="{85606BE4-534E-0755-AA09-294BC3D3B174}"/>
              </a:ext>
            </a:extLst>
          </p:cNvPr>
          <p:cNvPicPr>
            <a:picLocks noChangeAspect="1"/>
          </p:cNvPicPr>
          <p:nvPr/>
        </p:nvPicPr>
        <p:blipFill>
          <a:blip r:embed="rId11">
            <a:alphaModFix amt="70000"/>
          </a:blip>
          <a:stretch>
            <a:fillRect/>
          </a:stretch>
        </p:blipFill>
        <p:spPr>
          <a:xfrm>
            <a:off x="9448077" y="2456769"/>
            <a:ext cx="1100171" cy="330687"/>
          </a:xfrm>
          <a:prstGeom prst="rect">
            <a:avLst/>
          </a:prstGeom>
        </p:spPr>
      </p:pic>
      <p:pic>
        <p:nvPicPr>
          <p:cNvPr id="53" name="Picture 2">
            <a:extLst>
              <a:ext uri="{FF2B5EF4-FFF2-40B4-BE49-F238E27FC236}">
                <a16:creationId xmlns:a16="http://schemas.microsoft.com/office/drawing/2014/main" id="{6D00C47B-0CE6-5F52-28DF-01D2936A700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254503" y="3128353"/>
            <a:ext cx="1711339" cy="431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452029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2830CBB1-4043-41C1-E245-BC50137EBF7F}"/>
              </a:ext>
            </a:extLst>
          </p:cNvPr>
          <p:cNvPicPr>
            <a:picLocks noChangeAspect="1"/>
          </p:cNvPicPr>
          <p:nvPr/>
        </p:nvPicPr>
        <p:blipFill>
          <a:blip r:embed="rId3"/>
          <a:stretch>
            <a:fillRect/>
          </a:stretch>
        </p:blipFill>
        <p:spPr>
          <a:xfrm>
            <a:off x="2893220" y="5782294"/>
            <a:ext cx="4844789" cy="792189"/>
          </a:xfrm>
          <a:prstGeom prst="rect">
            <a:avLst/>
          </a:prstGeom>
        </p:spPr>
      </p:pic>
      <p:sp>
        <p:nvSpPr>
          <p:cNvPr id="58" name="Text Placeholder 57">
            <a:extLst>
              <a:ext uri="{FF2B5EF4-FFF2-40B4-BE49-F238E27FC236}">
                <a16:creationId xmlns:a16="http://schemas.microsoft.com/office/drawing/2014/main" id="{FA818879-7327-53FA-BE45-EDF27055F810}"/>
              </a:ext>
            </a:extLst>
          </p:cNvPr>
          <p:cNvSpPr>
            <a:spLocks noGrp="1"/>
          </p:cNvSpPr>
          <p:nvPr>
            <p:ph type="body" sz="quarter" idx="16"/>
          </p:nvPr>
        </p:nvSpPr>
        <p:spPr/>
        <p:txBody>
          <a:bodyPr/>
          <a:lstStyle/>
          <a:p>
            <a:endParaRPr lang="en-US"/>
          </a:p>
        </p:txBody>
      </p:sp>
      <p:sp>
        <p:nvSpPr>
          <p:cNvPr id="10" name="Title 9">
            <a:extLst>
              <a:ext uri="{FF2B5EF4-FFF2-40B4-BE49-F238E27FC236}">
                <a16:creationId xmlns:a16="http://schemas.microsoft.com/office/drawing/2014/main" id="{012F09BF-6389-5353-EDF9-EAF0B1CE5FD5}"/>
              </a:ext>
            </a:extLst>
          </p:cNvPr>
          <p:cNvSpPr>
            <a:spLocks noGrp="1"/>
          </p:cNvSpPr>
          <p:nvPr>
            <p:ph type="title"/>
          </p:nvPr>
        </p:nvSpPr>
        <p:spPr>
          <a:ln>
            <a:noFill/>
          </a:ln>
        </p:spPr>
        <p:txBody>
          <a:bodyPr/>
          <a:lstStyle/>
          <a:p>
            <a:r>
              <a:rPr lang="en-US" dirty="0"/>
              <a:t>Maar </a:t>
            </a:r>
            <a:r>
              <a:rPr lang="en-US" dirty="0" err="1"/>
              <a:t>wacht</a:t>
            </a:r>
            <a:r>
              <a:rPr lang="en-US" dirty="0"/>
              <a:t> .. er is </a:t>
            </a:r>
            <a:r>
              <a:rPr lang="en-US" dirty="0" err="1"/>
              <a:t>meer</a:t>
            </a:r>
            <a:endParaRPr lang="en-US" dirty="0"/>
          </a:p>
        </p:txBody>
      </p:sp>
      <p:sp>
        <p:nvSpPr>
          <p:cNvPr id="60" name="Picture Placeholder 59">
            <a:extLst>
              <a:ext uri="{FF2B5EF4-FFF2-40B4-BE49-F238E27FC236}">
                <a16:creationId xmlns:a16="http://schemas.microsoft.com/office/drawing/2014/main" id="{2AA2277B-17E1-0920-E030-52892A83CA12}"/>
              </a:ext>
            </a:extLst>
          </p:cNvPr>
          <p:cNvSpPr>
            <a:spLocks noGrp="1"/>
          </p:cNvSpPr>
          <p:nvPr>
            <p:ph type="pic" idx="33"/>
          </p:nvPr>
        </p:nvSpPr>
        <p:spPr/>
        <p:txBody>
          <a:bodyPr/>
          <a:lstStyle/>
          <a:p>
            <a:endParaRPr lang="en-US"/>
          </a:p>
        </p:txBody>
      </p:sp>
      <p:sp>
        <p:nvSpPr>
          <p:cNvPr id="3" name="Footer Placeholder 2">
            <a:extLst>
              <a:ext uri="{FF2B5EF4-FFF2-40B4-BE49-F238E27FC236}">
                <a16:creationId xmlns:a16="http://schemas.microsoft.com/office/drawing/2014/main" id="{DA5A1C3D-FC60-626F-6E52-81359C473FD0}"/>
              </a:ext>
            </a:extLst>
          </p:cNvPr>
          <p:cNvSpPr>
            <a:spLocks noGrp="1"/>
          </p:cNvSpPr>
          <p:nvPr>
            <p:ph type="ftr" sz="quarter" idx="4294967295"/>
          </p:nvPr>
        </p:nvSpPr>
        <p:spPr>
          <a:xfrm>
            <a:off x="9244013" y="5003800"/>
            <a:ext cx="2947987" cy="10795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So you want to be an IT Architect? - HBO-ICT JOB &amp; STUDENT EVENT 2023</a:t>
            </a:r>
            <a:endParaRPr lang="nl-NL" dirty="0"/>
          </a:p>
        </p:txBody>
      </p:sp>
      <p:grpSp>
        <p:nvGrpSpPr>
          <p:cNvPr id="2" name="Graphic 21">
            <a:extLst>
              <a:ext uri="{FF2B5EF4-FFF2-40B4-BE49-F238E27FC236}">
                <a16:creationId xmlns:a16="http://schemas.microsoft.com/office/drawing/2014/main" id="{B16AE097-51AF-D9CD-ACD2-3AF77CAA2D78}"/>
              </a:ext>
            </a:extLst>
          </p:cNvPr>
          <p:cNvGrpSpPr/>
          <p:nvPr/>
        </p:nvGrpSpPr>
        <p:grpSpPr>
          <a:xfrm>
            <a:off x="-290932" y="874482"/>
            <a:ext cx="12773864" cy="5542871"/>
            <a:chOff x="14422" y="1454704"/>
            <a:chExt cx="9119199" cy="2231056"/>
          </a:xfrm>
          <a:noFill/>
        </p:grpSpPr>
        <p:sp>
          <p:nvSpPr>
            <p:cNvPr id="5" name="Graphic 21">
              <a:extLst>
                <a:ext uri="{FF2B5EF4-FFF2-40B4-BE49-F238E27FC236}">
                  <a16:creationId xmlns:a16="http://schemas.microsoft.com/office/drawing/2014/main" id="{E885F2E3-22AF-F14D-86EA-B51D2A02B042}"/>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 name="Graphic 21">
              <a:extLst>
                <a:ext uri="{FF2B5EF4-FFF2-40B4-BE49-F238E27FC236}">
                  <a16:creationId xmlns:a16="http://schemas.microsoft.com/office/drawing/2014/main" id="{3C130294-3E86-B93C-D7C1-AB6156A89132}"/>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7" name="Graphic 21">
              <a:extLst>
                <a:ext uri="{FF2B5EF4-FFF2-40B4-BE49-F238E27FC236}">
                  <a16:creationId xmlns:a16="http://schemas.microsoft.com/office/drawing/2014/main" id="{FAF70472-7633-D5C6-B946-769427410E0A}"/>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6FBF7A23-F089-81C7-3C6E-87AF94C872A6}"/>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FA8EA102-1147-424A-3651-E07C2281D7B0}"/>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F68A9EF2-855F-D106-AE34-87F85E661C30}"/>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D2C5BC8F-917A-0FB7-F7C9-53F89D6A6AA1}"/>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F6CCAF88-AC7E-ACE1-51FD-EAECAE511C04}"/>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E1A0C3EF-6A4D-E3B6-D7CE-04410B417304}"/>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8144F207-33DA-4139-C9D2-A85AC7AE40DE}"/>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322E652E-6F5A-D596-E0E4-5AB48E956B73}"/>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E25BC7DF-794F-A085-9FA7-3B1FC98C76BB}"/>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BF12BD28-A03F-6A66-FA0A-B503A9211433}"/>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26EC6F68-9753-2551-4DA5-F39AD9BB7D1D}"/>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5B8F45CD-01C9-CB19-C45E-16289134E685}"/>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CBBCB150-AE37-87A4-A053-C024FDBF4B01}"/>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20D594AD-D528-C203-1C6D-6F92C73E008E}"/>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99D544E7-5D81-8231-A981-363880C9052F}"/>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5EE11885-B7D0-4EC8-6E0A-0A2A8916ABE7}"/>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EA605AEB-9A7E-8C29-7A8D-CFCD96FFB5B0}"/>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8FD4BFC2-5F6B-2072-76F9-61474B89F08D}"/>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3EDFE39F-2F8A-93B2-E6AB-E765F74904B8}"/>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C9E5B38F-AB73-9067-4305-FE8831C8AB29}"/>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02093979-1B0D-C150-B014-D7306FB2BA44}"/>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AE0E39C6-C208-EA30-4F69-0BEDD923E4B6}"/>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82F606D7-34CC-E9C6-4983-C846125F0D65}"/>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12A9C570-40D2-8C98-1161-3396AC6E459A}"/>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0A624C0A-D85B-1C09-A4B5-957358B8FDB6}"/>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19D5CAA7-8587-3B47-27F4-23E504CD939E}"/>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EF6F9D24-726D-7519-EF71-12A351718BE6}"/>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81424E39-F6C3-85B3-889E-23A27743D2EF}"/>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D0604C22-1EAE-2F13-8F55-3FCAC1974529}"/>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6E150D19-E668-B283-99D4-0BCA7DE3C67A}"/>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4B4C08DC-5AA2-AEA6-5B07-9394055F666C}"/>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2" name="Graphic 21">
              <a:extLst>
                <a:ext uri="{FF2B5EF4-FFF2-40B4-BE49-F238E27FC236}">
                  <a16:creationId xmlns:a16="http://schemas.microsoft.com/office/drawing/2014/main" id="{68AB31E4-CE08-C2B3-3E5C-C962781B97C3}"/>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sp>
        <p:nvSpPr>
          <p:cNvPr id="83" name="Oval 82">
            <a:extLst>
              <a:ext uri="{FF2B5EF4-FFF2-40B4-BE49-F238E27FC236}">
                <a16:creationId xmlns:a16="http://schemas.microsoft.com/office/drawing/2014/main" id="{0F93DF2F-07A8-2BEA-2E7C-97074ED214C0}"/>
              </a:ext>
            </a:extLst>
          </p:cNvPr>
          <p:cNvSpPr/>
          <p:nvPr/>
        </p:nvSpPr>
        <p:spPr>
          <a:xfrm>
            <a:off x="1609726" y="2257426"/>
            <a:ext cx="581025" cy="51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4" name="Oval 83">
            <a:extLst>
              <a:ext uri="{FF2B5EF4-FFF2-40B4-BE49-F238E27FC236}">
                <a16:creationId xmlns:a16="http://schemas.microsoft.com/office/drawing/2014/main" id="{CFF1717C-D10F-BB0D-001A-4FB317F49FBF}"/>
              </a:ext>
            </a:extLst>
          </p:cNvPr>
          <p:cNvSpPr/>
          <p:nvPr/>
        </p:nvSpPr>
        <p:spPr>
          <a:xfrm>
            <a:off x="2" y="2257425"/>
            <a:ext cx="444575" cy="42227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5" name="Oval 84">
            <a:extLst>
              <a:ext uri="{FF2B5EF4-FFF2-40B4-BE49-F238E27FC236}">
                <a16:creationId xmlns:a16="http://schemas.microsoft.com/office/drawing/2014/main" id="{0A0E60A9-BA82-D3F4-CC4B-36C16C3F7FA8}"/>
              </a:ext>
            </a:extLst>
          </p:cNvPr>
          <p:cNvSpPr/>
          <p:nvPr/>
        </p:nvSpPr>
        <p:spPr>
          <a:xfrm>
            <a:off x="2218920" y="3779327"/>
            <a:ext cx="581025" cy="514351"/>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6" name="Oval 85">
            <a:extLst>
              <a:ext uri="{FF2B5EF4-FFF2-40B4-BE49-F238E27FC236}">
                <a16:creationId xmlns:a16="http://schemas.microsoft.com/office/drawing/2014/main" id="{8979D116-B498-8378-A1DD-3A67EFE1EB40}"/>
              </a:ext>
            </a:extLst>
          </p:cNvPr>
          <p:cNvSpPr/>
          <p:nvPr/>
        </p:nvSpPr>
        <p:spPr>
          <a:xfrm>
            <a:off x="3381042" y="3500262"/>
            <a:ext cx="581025" cy="514351"/>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7" name="Oval 86">
            <a:extLst>
              <a:ext uri="{FF2B5EF4-FFF2-40B4-BE49-F238E27FC236}">
                <a16:creationId xmlns:a16="http://schemas.microsoft.com/office/drawing/2014/main" id="{228C5EE6-A37E-40DE-AC91-7C43B958A5BB}"/>
              </a:ext>
            </a:extLst>
          </p:cNvPr>
          <p:cNvSpPr/>
          <p:nvPr/>
        </p:nvSpPr>
        <p:spPr>
          <a:xfrm>
            <a:off x="2800016" y="4666410"/>
            <a:ext cx="934587" cy="7657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8" name="Oval 87">
            <a:extLst>
              <a:ext uri="{FF2B5EF4-FFF2-40B4-BE49-F238E27FC236}">
                <a16:creationId xmlns:a16="http://schemas.microsoft.com/office/drawing/2014/main" id="{2A57054D-F3BC-BC70-8E6A-C0B7D4CF6689}"/>
              </a:ext>
            </a:extLst>
          </p:cNvPr>
          <p:cNvSpPr/>
          <p:nvPr/>
        </p:nvSpPr>
        <p:spPr>
          <a:xfrm>
            <a:off x="4556082" y="4014611"/>
            <a:ext cx="581025" cy="514351"/>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9" name="Oval 88">
            <a:extLst>
              <a:ext uri="{FF2B5EF4-FFF2-40B4-BE49-F238E27FC236}">
                <a16:creationId xmlns:a16="http://schemas.microsoft.com/office/drawing/2014/main" id="{6650D0B3-7B6E-C14C-7B3B-F79665D9E388}"/>
              </a:ext>
            </a:extLst>
          </p:cNvPr>
          <p:cNvSpPr/>
          <p:nvPr/>
        </p:nvSpPr>
        <p:spPr>
          <a:xfrm>
            <a:off x="5231756" y="2255154"/>
            <a:ext cx="581025" cy="514351"/>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0" name="Oval 89">
            <a:extLst>
              <a:ext uri="{FF2B5EF4-FFF2-40B4-BE49-F238E27FC236}">
                <a16:creationId xmlns:a16="http://schemas.microsoft.com/office/drawing/2014/main" id="{26070591-756E-E3F3-17E9-23D54587BA63}"/>
              </a:ext>
            </a:extLst>
          </p:cNvPr>
          <p:cNvSpPr/>
          <p:nvPr/>
        </p:nvSpPr>
        <p:spPr>
          <a:xfrm>
            <a:off x="6245758" y="3664626"/>
            <a:ext cx="735809" cy="629052"/>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1" name="Oval 90">
            <a:extLst>
              <a:ext uri="{FF2B5EF4-FFF2-40B4-BE49-F238E27FC236}">
                <a16:creationId xmlns:a16="http://schemas.microsoft.com/office/drawing/2014/main" id="{445A9462-3368-EFDE-495A-DA8B2465126D}"/>
              </a:ext>
            </a:extLst>
          </p:cNvPr>
          <p:cNvSpPr/>
          <p:nvPr/>
        </p:nvSpPr>
        <p:spPr>
          <a:xfrm>
            <a:off x="6726071" y="5092872"/>
            <a:ext cx="852461" cy="714435"/>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2" name="Oval 91">
            <a:extLst>
              <a:ext uri="{FF2B5EF4-FFF2-40B4-BE49-F238E27FC236}">
                <a16:creationId xmlns:a16="http://schemas.microsoft.com/office/drawing/2014/main" id="{D58B2E5B-5230-2E2C-A3BC-ACAE3E65D6F2}"/>
              </a:ext>
            </a:extLst>
          </p:cNvPr>
          <p:cNvSpPr/>
          <p:nvPr/>
        </p:nvSpPr>
        <p:spPr>
          <a:xfrm>
            <a:off x="10502034" y="1738810"/>
            <a:ext cx="581025" cy="514351"/>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3" name="Oval 92">
            <a:extLst>
              <a:ext uri="{FF2B5EF4-FFF2-40B4-BE49-F238E27FC236}">
                <a16:creationId xmlns:a16="http://schemas.microsoft.com/office/drawing/2014/main" id="{FE2E4B5E-1BEF-6957-E029-7EB89EB99687}"/>
              </a:ext>
            </a:extLst>
          </p:cNvPr>
          <p:cNvSpPr/>
          <p:nvPr/>
        </p:nvSpPr>
        <p:spPr>
          <a:xfrm>
            <a:off x="8114427" y="3223629"/>
            <a:ext cx="318957" cy="24988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4" name="Oval 93">
            <a:extLst>
              <a:ext uri="{FF2B5EF4-FFF2-40B4-BE49-F238E27FC236}">
                <a16:creationId xmlns:a16="http://schemas.microsoft.com/office/drawing/2014/main" id="{3E12C45A-72AB-12C6-DE84-CDADAFAED8E0}"/>
              </a:ext>
            </a:extLst>
          </p:cNvPr>
          <p:cNvSpPr/>
          <p:nvPr/>
        </p:nvSpPr>
        <p:spPr>
          <a:xfrm>
            <a:off x="8217503" y="2955411"/>
            <a:ext cx="3700951" cy="3172256"/>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5" name="Oval 94">
            <a:extLst>
              <a:ext uri="{FF2B5EF4-FFF2-40B4-BE49-F238E27FC236}">
                <a16:creationId xmlns:a16="http://schemas.microsoft.com/office/drawing/2014/main" id="{8A1968D9-B0D9-4435-D415-5393869605A3}"/>
              </a:ext>
            </a:extLst>
          </p:cNvPr>
          <p:cNvSpPr/>
          <p:nvPr/>
        </p:nvSpPr>
        <p:spPr>
          <a:xfrm>
            <a:off x="2547653" y="2359907"/>
            <a:ext cx="581025" cy="51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6" name="Oval 95">
            <a:extLst>
              <a:ext uri="{FF2B5EF4-FFF2-40B4-BE49-F238E27FC236}">
                <a16:creationId xmlns:a16="http://schemas.microsoft.com/office/drawing/2014/main" id="{4633FD8B-F553-177E-9ECF-E881D4D59335}"/>
              </a:ext>
            </a:extLst>
          </p:cNvPr>
          <p:cNvSpPr/>
          <p:nvPr/>
        </p:nvSpPr>
        <p:spPr>
          <a:xfrm>
            <a:off x="8272760" y="2504343"/>
            <a:ext cx="581025" cy="514351"/>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7" name="Oval 96">
            <a:extLst>
              <a:ext uri="{FF2B5EF4-FFF2-40B4-BE49-F238E27FC236}">
                <a16:creationId xmlns:a16="http://schemas.microsoft.com/office/drawing/2014/main" id="{9C110E0C-5EAB-C5F0-DAB3-EAC230C22B00}"/>
              </a:ext>
            </a:extLst>
          </p:cNvPr>
          <p:cNvSpPr/>
          <p:nvPr/>
        </p:nvSpPr>
        <p:spPr>
          <a:xfrm>
            <a:off x="5222441" y="3414746"/>
            <a:ext cx="360215" cy="364583"/>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8" name="Oval 97">
            <a:extLst>
              <a:ext uri="{FF2B5EF4-FFF2-40B4-BE49-F238E27FC236}">
                <a16:creationId xmlns:a16="http://schemas.microsoft.com/office/drawing/2014/main" id="{39E370F3-9505-7249-CD62-8A453A7C47CE}"/>
              </a:ext>
            </a:extLst>
          </p:cNvPr>
          <p:cNvSpPr/>
          <p:nvPr/>
        </p:nvSpPr>
        <p:spPr>
          <a:xfrm>
            <a:off x="7062239" y="2512329"/>
            <a:ext cx="499140" cy="443083"/>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9" name="Oval 98">
            <a:extLst>
              <a:ext uri="{FF2B5EF4-FFF2-40B4-BE49-F238E27FC236}">
                <a16:creationId xmlns:a16="http://schemas.microsoft.com/office/drawing/2014/main" id="{679AFA88-1945-4E63-688D-22123F808CEC}"/>
              </a:ext>
            </a:extLst>
          </p:cNvPr>
          <p:cNvSpPr/>
          <p:nvPr/>
        </p:nvSpPr>
        <p:spPr>
          <a:xfrm>
            <a:off x="1108942" y="1777185"/>
            <a:ext cx="300039" cy="2905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0" name="Oval 99">
            <a:extLst>
              <a:ext uri="{FF2B5EF4-FFF2-40B4-BE49-F238E27FC236}">
                <a16:creationId xmlns:a16="http://schemas.microsoft.com/office/drawing/2014/main" id="{1355AFB4-7517-52F9-4AC3-61EC9DFFCB00}"/>
              </a:ext>
            </a:extLst>
          </p:cNvPr>
          <p:cNvSpPr/>
          <p:nvPr/>
        </p:nvSpPr>
        <p:spPr>
          <a:xfrm>
            <a:off x="597111" y="1927054"/>
            <a:ext cx="298604" cy="328549"/>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1" name="Oval 100">
            <a:extLst>
              <a:ext uri="{FF2B5EF4-FFF2-40B4-BE49-F238E27FC236}">
                <a16:creationId xmlns:a16="http://schemas.microsoft.com/office/drawing/2014/main" id="{99A0F875-FD27-5643-937E-752EABD2B260}"/>
              </a:ext>
            </a:extLst>
          </p:cNvPr>
          <p:cNvSpPr/>
          <p:nvPr/>
        </p:nvSpPr>
        <p:spPr>
          <a:xfrm>
            <a:off x="9940746" y="2615347"/>
            <a:ext cx="581025" cy="514351"/>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02" name="Afbeelding 108">
            <a:hlinkClick r:id="" action="ppaction://noaction"/>
            <a:extLst>
              <a:ext uri="{FF2B5EF4-FFF2-40B4-BE49-F238E27FC236}">
                <a16:creationId xmlns:a16="http://schemas.microsoft.com/office/drawing/2014/main" id="{B0FCC4F4-437D-2E33-3F28-A6B29A0A95C7}"/>
              </a:ext>
            </a:extLst>
          </p:cNvPr>
          <p:cNvPicPr>
            <a:picLocks noChangeAspect="1"/>
          </p:cNvPicPr>
          <p:nvPr/>
        </p:nvPicPr>
        <p:blipFill>
          <a:blip r:embed="rId4"/>
          <a:stretch>
            <a:fillRect/>
          </a:stretch>
        </p:blipFill>
        <p:spPr>
          <a:xfrm>
            <a:off x="9953749" y="1787781"/>
            <a:ext cx="863809" cy="354068"/>
          </a:xfrm>
          <a:prstGeom prst="rect">
            <a:avLst/>
          </a:prstGeom>
          <a:solidFill>
            <a:schemeClr val="bg1">
              <a:alpha val="74000"/>
            </a:schemeClr>
          </a:solidFill>
        </p:spPr>
      </p:pic>
      <p:pic>
        <p:nvPicPr>
          <p:cNvPr id="103" name="Picture 6" descr="A picture containing text, sign, clipart&#10;&#10;Description automatically generated">
            <a:extLst>
              <a:ext uri="{FF2B5EF4-FFF2-40B4-BE49-F238E27FC236}">
                <a16:creationId xmlns:a16="http://schemas.microsoft.com/office/drawing/2014/main" id="{47201B17-D0CC-1AA0-FEB3-47194B4C0422}"/>
              </a:ext>
            </a:extLst>
          </p:cNvPr>
          <p:cNvPicPr>
            <a:picLocks noChangeAspect="1"/>
          </p:cNvPicPr>
          <p:nvPr/>
        </p:nvPicPr>
        <p:blipFill>
          <a:blip r:embed="rId5"/>
          <a:stretch>
            <a:fillRect/>
          </a:stretch>
        </p:blipFill>
        <p:spPr>
          <a:xfrm>
            <a:off x="7152301" y="5382481"/>
            <a:ext cx="618184" cy="302515"/>
          </a:xfrm>
          <a:prstGeom prst="rect">
            <a:avLst/>
          </a:prstGeom>
          <a:solidFill>
            <a:schemeClr val="bg1">
              <a:alpha val="74000"/>
            </a:schemeClr>
          </a:solidFill>
        </p:spPr>
      </p:pic>
      <p:pic>
        <p:nvPicPr>
          <p:cNvPr id="104" name="Afbeelding 8" descr="Afbeelding met tekst, Lettertype, schermopname, Graphics&#10;&#10;Automatisch gegenereerde beschrijving">
            <a:extLst>
              <a:ext uri="{FF2B5EF4-FFF2-40B4-BE49-F238E27FC236}">
                <a16:creationId xmlns:a16="http://schemas.microsoft.com/office/drawing/2014/main" id="{3C8F49CE-3A2C-F676-8553-A92C6761CE38}"/>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4899988" y="2535615"/>
            <a:ext cx="767905" cy="419796"/>
          </a:xfrm>
          <a:prstGeom prst="rect">
            <a:avLst/>
          </a:prstGeom>
          <a:solidFill>
            <a:schemeClr val="bg1">
              <a:alpha val="74000"/>
            </a:schemeClr>
          </a:solidFill>
        </p:spPr>
      </p:pic>
      <p:pic>
        <p:nvPicPr>
          <p:cNvPr id="105" name="Afbeelding 29" descr="Afbeelding met duisternis, Karmijn, rood, silhouet&#10;&#10;Automatisch gegenereerde beschrijving">
            <a:extLst>
              <a:ext uri="{FF2B5EF4-FFF2-40B4-BE49-F238E27FC236}">
                <a16:creationId xmlns:a16="http://schemas.microsoft.com/office/drawing/2014/main" id="{2F96678A-F519-3686-9D18-8C98D5A2AD0C}"/>
              </a:ext>
            </a:extLst>
          </p:cNvPr>
          <p:cNvPicPr>
            <a:picLocks noChangeAspect="1"/>
          </p:cNvPicPr>
          <p:nvPr/>
        </p:nvPicPr>
        <p:blipFill rotWithShape="1">
          <a:blip r:embed="rId7">
            <a:alphaModFix amt="85000"/>
            <a:extLst>
              <a:ext uri="{28A0092B-C50C-407E-A947-70E740481C1C}">
                <a14:useLocalDpi xmlns:a14="http://schemas.microsoft.com/office/drawing/2010/main" val="0"/>
              </a:ext>
            </a:extLst>
          </a:blip>
          <a:srcRect l="11982" t="17363" r="13921" b="22473"/>
          <a:stretch/>
        </p:blipFill>
        <p:spPr>
          <a:xfrm>
            <a:off x="2641337" y="2420407"/>
            <a:ext cx="684327" cy="333433"/>
          </a:xfrm>
          <a:prstGeom prst="rect">
            <a:avLst/>
          </a:prstGeom>
          <a:solidFill>
            <a:schemeClr val="bg1">
              <a:alpha val="74000"/>
            </a:schemeClr>
          </a:solidFill>
        </p:spPr>
      </p:pic>
      <p:pic>
        <p:nvPicPr>
          <p:cNvPr id="106" name="Picture 2" descr="TAG: Conclusion Enablement - Persberichten.com">
            <a:extLst>
              <a:ext uri="{FF2B5EF4-FFF2-40B4-BE49-F238E27FC236}">
                <a16:creationId xmlns:a16="http://schemas.microsoft.com/office/drawing/2014/main" id="{84651F89-98B2-F6E2-4FCA-7FE1A6251338}"/>
              </a:ext>
            </a:extLst>
          </p:cNvPr>
          <p:cNvPicPr>
            <a:picLocks noChangeAspect="1" noChangeArrowheads="1"/>
          </p:cNvPicPr>
          <p:nvPr/>
        </p:nvPicPr>
        <p:blipFill>
          <a:blip r:embed="rId8">
            <a:alphaModFix amt="70000"/>
            <a:extLst>
              <a:ext uri="{28A0092B-C50C-407E-A947-70E740481C1C}">
                <a14:useLocalDpi xmlns:a14="http://schemas.microsoft.com/office/drawing/2010/main" val="0"/>
              </a:ext>
            </a:extLst>
          </a:blip>
          <a:srcRect/>
          <a:stretch>
            <a:fillRect/>
          </a:stretch>
        </p:blipFill>
        <p:spPr bwMode="auto">
          <a:xfrm>
            <a:off x="5099162" y="3397085"/>
            <a:ext cx="781934" cy="191139"/>
          </a:xfrm>
          <a:prstGeom prst="rect">
            <a:avLst/>
          </a:prstGeom>
          <a:solidFill>
            <a:schemeClr val="bg1">
              <a:alpha val="74000"/>
            </a:schemeClr>
          </a:solidFill>
        </p:spPr>
      </p:pic>
      <p:pic>
        <p:nvPicPr>
          <p:cNvPr id="44" name="Picture 43">
            <a:extLst>
              <a:ext uri="{FF2B5EF4-FFF2-40B4-BE49-F238E27FC236}">
                <a16:creationId xmlns:a16="http://schemas.microsoft.com/office/drawing/2014/main" id="{56C44BA2-749C-22E6-884D-AB5E0A3F3BE5}"/>
              </a:ext>
            </a:extLst>
          </p:cNvPr>
          <p:cNvPicPr>
            <a:picLocks noChangeAspect="1"/>
          </p:cNvPicPr>
          <p:nvPr/>
        </p:nvPicPr>
        <p:blipFill>
          <a:blip r:embed="rId9">
            <a:alphaModFix amt="70000"/>
          </a:blip>
          <a:stretch>
            <a:fillRect/>
          </a:stretch>
        </p:blipFill>
        <p:spPr>
          <a:xfrm>
            <a:off x="1604848" y="2118766"/>
            <a:ext cx="739014" cy="364351"/>
          </a:xfrm>
          <a:prstGeom prst="rect">
            <a:avLst/>
          </a:prstGeom>
        </p:spPr>
      </p:pic>
      <p:pic>
        <p:nvPicPr>
          <p:cNvPr id="46" name="Picture 45">
            <a:extLst>
              <a:ext uri="{FF2B5EF4-FFF2-40B4-BE49-F238E27FC236}">
                <a16:creationId xmlns:a16="http://schemas.microsoft.com/office/drawing/2014/main" id="{45FA82A5-D6B8-12F4-36C4-BDB7FF1456DF}"/>
              </a:ext>
            </a:extLst>
          </p:cNvPr>
          <p:cNvPicPr>
            <a:picLocks noChangeAspect="1"/>
          </p:cNvPicPr>
          <p:nvPr/>
        </p:nvPicPr>
        <p:blipFill>
          <a:blip r:embed="rId10">
            <a:alphaModFix amt="70000"/>
          </a:blip>
          <a:stretch>
            <a:fillRect/>
          </a:stretch>
        </p:blipFill>
        <p:spPr>
          <a:xfrm>
            <a:off x="5977647" y="3994358"/>
            <a:ext cx="1229430" cy="528540"/>
          </a:xfrm>
          <a:prstGeom prst="rect">
            <a:avLst/>
          </a:prstGeom>
        </p:spPr>
      </p:pic>
      <p:pic>
        <p:nvPicPr>
          <p:cNvPr id="48" name="Snagit_SNG826">
            <a:extLst>
              <a:ext uri="{FF2B5EF4-FFF2-40B4-BE49-F238E27FC236}">
                <a16:creationId xmlns:a16="http://schemas.microsoft.com/office/drawing/2014/main" id="{18008FC5-ABAA-06C8-2DEC-68FF99804153}"/>
              </a:ext>
            </a:extLst>
          </p:cNvPr>
          <p:cNvPicPr>
            <a:picLocks noChangeAspect="1"/>
          </p:cNvPicPr>
          <p:nvPr/>
        </p:nvPicPr>
        <p:blipFill>
          <a:blip r:embed="rId11">
            <a:alphaModFix amt="70000"/>
          </a:blip>
          <a:stretch>
            <a:fillRect/>
          </a:stretch>
        </p:blipFill>
        <p:spPr>
          <a:xfrm>
            <a:off x="9436194" y="2489971"/>
            <a:ext cx="1100171" cy="330687"/>
          </a:xfrm>
          <a:prstGeom prst="rect">
            <a:avLst/>
          </a:prstGeom>
        </p:spPr>
      </p:pic>
      <p:pic>
        <p:nvPicPr>
          <p:cNvPr id="49" name="Snagit_SNG836">
            <a:extLst>
              <a:ext uri="{FF2B5EF4-FFF2-40B4-BE49-F238E27FC236}">
                <a16:creationId xmlns:a16="http://schemas.microsoft.com/office/drawing/2014/main" id="{D88EC79C-7CD6-C293-CF8E-99E2CF2124CD}"/>
              </a:ext>
            </a:extLst>
          </p:cNvPr>
          <p:cNvPicPr>
            <a:picLocks noChangeAspect="1"/>
          </p:cNvPicPr>
          <p:nvPr/>
        </p:nvPicPr>
        <p:blipFill>
          <a:blip r:embed="rId12"/>
          <a:stretch>
            <a:fillRect/>
          </a:stretch>
        </p:blipFill>
        <p:spPr>
          <a:xfrm>
            <a:off x="1721599" y="4014611"/>
            <a:ext cx="895399" cy="213003"/>
          </a:xfrm>
          <a:prstGeom prst="rect">
            <a:avLst/>
          </a:prstGeom>
        </p:spPr>
      </p:pic>
      <p:pic>
        <p:nvPicPr>
          <p:cNvPr id="50" name="Picture 49">
            <a:extLst>
              <a:ext uri="{FF2B5EF4-FFF2-40B4-BE49-F238E27FC236}">
                <a16:creationId xmlns:a16="http://schemas.microsoft.com/office/drawing/2014/main" id="{B801AA43-C057-155C-558E-731352750D0B}"/>
              </a:ext>
            </a:extLst>
          </p:cNvPr>
          <p:cNvPicPr>
            <a:picLocks noChangeAspect="1"/>
          </p:cNvPicPr>
          <p:nvPr/>
        </p:nvPicPr>
        <p:blipFill>
          <a:blip r:embed="rId13"/>
          <a:stretch>
            <a:fillRect/>
          </a:stretch>
        </p:blipFill>
        <p:spPr>
          <a:xfrm>
            <a:off x="6104754" y="3176068"/>
            <a:ext cx="372575" cy="500687"/>
          </a:xfrm>
          <a:prstGeom prst="rect">
            <a:avLst/>
          </a:prstGeom>
        </p:spPr>
      </p:pic>
      <p:pic>
        <p:nvPicPr>
          <p:cNvPr id="45" name="Picture 44">
            <a:extLst>
              <a:ext uri="{FF2B5EF4-FFF2-40B4-BE49-F238E27FC236}">
                <a16:creationId xmlns:a16="http://schemas.microsoft.com/office/drawing/2014/main" id="{EB90AC5C-1C8F-D6FD-9E51-8B4465FF757B}"/>
              </a:ext>
            </a:extLst>
          </p:cNvPr>
          <p:cNvPicPr>
            <a:picLocks noChangeAspect="1"/>
          </p:cNvPicPr>
          <p:nvPr/>
        </p:nvPicPr>
        <p:blipFill>
          <a:blip r:embed="rId14">
            <a:alphaModFix amt="70000"/>
          </a:blip>
          <a:stretch>
            <a:fillRect/>
          </a:stretch>
        </p:blipFill>
        <p:spPr>
          <a:xfrm>
            <a:off x="6267187" y="2695959"/>
            <a:ext cx="1547370" cy="267001"/>
          </a:xfrm>
          <a:prstGeom prst="rect">
            <a:avLst/>
          </a:prstGeom>
        </p:spPr>
      </p:pic>
      <p:pic>
        <p:nvPicPr>
          <p:cNvPr id="55" name="Picture 54">
            <a:extLst>
              <a:ext uri="{FF2B5EF4-FFF2-40B4-BE49-F238E27FC236}">
                <a16:creationId xmlns:a16="http://schemas.microsoft.com/office/drawing/2014/main" id="{8593CA96-A626-427B-5478-D87C5954EBFD}"/>
              </a:ext>
            </a:extLst>
          </p:cNvPr>
          <p:cNvPicPr>
            <a:picLocks noChangeAspect="1"/>
          </p:cNvPicPr>
          <p:nvPr/>
        </p:nvPicPr>
        <p:blipFill>
          <a:blip r:embed="rId15">
            <a:alphaModFix amt="70000"/>
          </a:blip>
          <a:stretch>
            <a:fillRect/>
          </a:stretch>
        </p:blipFill>
        <p:spPr>
          <a:xfrm>
            <a:off x="175136" y="2526715"/>
            <a:ext cx="814195" cy="389576"/>
          </a:xfrm>
          <a:prstGeom prst="rect">
            <a:avLst/>
          </a:prstGeom>
        </p:spPr>
      </p:pic>
      <p:pic>
        <p:nvPicPr>
          <p:cNvPr id="52" name="Picture 51">
            <a:extLst>
              <a:ext uri="{FF2B5EF4-FFF2-40B4-BE49-F238E27FC236}">
                <a16:creationId xmlns:a16="http://schemas.microsoft.com/office/drawing/2014/main" id="{9C1D8E07-FF1C-C449-6574-A7AB0ED0322D}"/>
              </a:ext>
            </a:extLst>
          </p:cNvPr>
          <p:cNvPicPr>
            <a:picLocks noChangeAspect="1"/>
          </p:cNvPicPr>
          <p:nvPr/>
        </p:nvPicPr>
        <p:blipFill>
          <a:blip r:embed="rId16">
            <a:alphaModFix amt="70000"/>
          </a:blip>
          <a:stretch>
            <a:fillRect/>
          </a:stretch>
        </p:blipFill>
        <p:spPr>
          <a:xfrm>
            <a:off x="228235" y="1946167"/>
            <a:ext cx="903935" cy="226640"/>
          </a:xfrm>
          <a:prstGeom prst="rect">
            <a:avLst/>
          </a:prstGeom>
        </p:spPr>
      </p:pic>
      <p:pic>
        <p:nvPicPr>
          <p:cNvPr id="57" name="Picture 2">
            <a:extLst>
              <a:ext uri="{FF2B5EF4-FFF2-40B4-BE49-F238E27FC236}">
                <a16:creationId xmlns:a16="http://schemas.microsoft.com/office/drawing/2014/main" id="{63436A29-2EB3-EF01-8201-B8AF3DCF55F8}"/>
              </a:ext>
            </a:extLst>
          </p:cNvPr>
          <p:cNvPicPr>
            <a:picLocks noChangeAspect="1" noChangeArrowheads="1"/>
          </p:cNvPicPr>
          <p:nvPr/>
        </p:nvPicPr>
        <p:blipFill>
          <a:blip r:embed="rId17">
            <a:alphaModFix amt="85000"/>
            <a:extLst>
              <a:ext uri="{28A0092B-C50C-407E-A947-70E740481C1C}">
                <a14:useLocalDpi xmlns:a14="http://schemas.microsoft.com/office/drawing/2010/main" val="0"/>
              </a:ext>
            </a:extLst>
          </a:blip>
          <a:srcRect/>
          <a:stretch>
            <a:fillRect/>
          </a:stretch>
        </p:blipFill>
        <p:spPr bwMode="auto">
          <a:xfrm>
            <a:off x="3008824" y="3798159"/>
            <a:ext cx="1894434" cy="2950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41DFB3B-005C-47D6-D861-A3A7263A7AC1}"/>
              </a:ext>
            </a:extLst>
          </p:cNvPr>
          <p:cNvPicPr>
            <a:picLocks noChangeAspect="1"/>
          </p:cNvPicPr>
          <p:nvPr/>
        </p:nvPicPr>
        <p:blipFill>
          <a:blip r:embed="rId18">
            <a:alphaModFix amt="85000"/>
          </a:blip>
          <a:stretch>
            <a:fillRect/>
          </a:stretch>
        </p:blipFill>
        <p:spPr>
          <a:xfrm>
            <a:off x="8083787" y="2275472"/>
            <a:ext cx="872115" cy="363565"/>
          </a:xfrm>
          <a:prstGeom prst="rect">
            <a:avLst/>
          </a:prstGeom>
        </p:spPr>
      </p:pic>
      <p:pic>
        <p:nvPicPr>
          <p:cNvPr id="2052" name="Picture 4">
            <a:extLst>
              <a:ext uri="{FF2B5EF4-FFF2-40B4-BE49-F238E27FC236}">
                <a16:creationId xmlns:a16="http://schemas.microsoft.com/office/drawing/2014/main" id="{74549A13-B34F-0D63-C177-0CC25917CD07}"/>
              </a:ext>
            </a:extLst>
          </p:cNvPr>
          <p:cNvPicPr>
            <a:picLocks noChangeAspect="1" noChangeArrowheads="1"/>
          </p:cNvPicPr>
          <p:nvPr/>
        </p:nvPicPr>
        <p:blipFill>
          <a:blip r:embed="rId19">
            <a:alphaModFix amt="70000"/>
            <a:extLst>
              <a:ext uri="{28A0092B-C50C-407E-A947-70E740481C1C}">
                <a14:useLocalDpi xmlns:a14="http://schemas.microsoft.com/office/drawing/2010/main" val="0"/>
              </a:ext>
            </a:extLst>
          </a:blip>
          <a:srcRect/>
          <a:stretch>
            <a:fillRect/>
          </a:stretch>
        </p:blipFill>
        <p:spPr bwMode="auto">
          <a:xfrm>
            <a:off x="1721599" y="3024564"/>
            <a:ext cx="943397" cy="2381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C50E6E-B995-BEB0-10F2-B4014B622E36}"/>
              </a:ext>
            </a:extLst>
          </p:cNvPr>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2390390" y="4842854"/>
            <a:ext cx="1186220" cy="2994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A7D3D2E-35AC-6642-6B22-DF288CB87D76}"/>
              </a:ext>
            </a:extLst>
          </p:cNvPr>
          <p:cNvPicPr>
            <a:picLocks noChangeAspect="1" noChangeArrowheads="1"/>
          </p:cNvPicPr>
          <p:nvPr/>
        </p:nvPicPr>
        <p:blipFill>
          <a:blip r:embed="rId21">
            <a:alphaModFix amt="70000"/>
            <a:extLst>
              <a:ext uri="{28A0092B-C50C-407E-A947-70E740481C1C}">
                <a14:useLocalDpi xmlns:a14="http://schemas.microsoft.com/office/drawing/2010/main" val="0"/>
              </a:ext>
            </a:extLst>
          </a:blip>
          <a:srcRect/>
          <a:stretch>
            <a:fillRect/>
          </a:stretch>
        </p:blipFill>
        <p:spPr bwMode="auto">
          <a:xfrm>
            <a:off x="2875973" y="3199792"/>
            <a:ext cx="1017585" cy="23813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A19E459-94B6-8C06-2ECD-03D4E4BE3984}"/>
              </a:ext>
            </a:extLst>
          </p:cNvPr>
          <p:cNvPicPr>
            <a:picLocks noChangeAspect="1"/>
          </p:cNvPicPr>
          <p:nvPr/>
        </p:nvPicPr>
        <p:blipFill>
          <a:blip r:embed="rId22">
            <a:alphaModFix amt="70000"/>
          </a:blip>
          <a:stretch>
            <a:fillRect/>
          </a:stretch>
        </p:blipFill>
        <p:spPr>
          <a:xfrm>
            <a:off x="10700443" y="2368259"/>
            <a:ext cx="1517552" cy="317646"/>
          </a:xfrm>
          <a:prstGeom prst="rect">
            <a:avLst/>
          </a:prstGeom>
        </p:spPr>
      </p:pic>
      <p:sp>
        <p:nvSpPr>
          <p:cNvPr id="43" name="Logo">
            <a:extLst>
              <a:ext uri="{FF2B5EF4-FFF2-40B4-BE49-F238E27FC236}">
                <a16:creationId xmlns:a16="http://schemas.microsoft.com/office/drawing/2014/main" id="{F9608AC5-2FE8-805E-5DFE-A52A9C35F3D8}"/>
              </a:ext>
            </a:extLst>
          </p:cNvPr>
          <p:cNvSpPr txBox="1">
            <a:spLocks/>
          </p:cNvSpPr>
          <p:nvPr/>
        </p:nvSpPr>
        <p:spPr>
          <a:xfrm>
            <a:off x="7384513" y="3107508"/>
            <a:ext cx="1304219" cy="907103"/>
          </a:xfrm>
          <a:prstGeom prst="rect">
            <a:avLst/>
          </a:prstGeom>
          <a:blipFill>
            <a:blip r:embed="rId23">
              <a:extLst>
                <a:ext uri="{96DAC541-7B7A-43D3-8B79-37D633B846F1}">
                  <asvg:svgBlip xmlns:asvg="http://schemas.microsoft.com/office/drawing/2016/SVG/main" r:embed="rId24"/>
                </a:ext>
              </a:extLst>
            </a:blip>
            <a:stretch>
              <a:fillRect/>
            </a:stretch>
          </a:blipFill>
        </p:spPr>
        <p:txBody>
          <a:bodyPr/>
          <a:lstStyle>
            <a:lvl1pPr marL="0" indent="0"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None/>
              <a:defRPr lang="nl-NL" sz="1600" kern="1200" dirty="0">
                <a:solidFill>
                  <a:schemeClr val="tx1"/>
                </a:solidFill>
                <a:latin typeface="+mn-lt"/>
                <a:ea typeface="+mn-ea"/>
                <a:cs typeface="+mn-cs"/>
              </a:defRPr>
            </a:lvl1pPr>
            <a:lvl2pPr marL="542925"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2pPr>
            <a:lvl3pPr marL="0" indent="0" algn="l" defTabSz="914377" rtl="0" eaLnBrk="1" latinLnBrk="0" hangingPunct="1">
              <a:lnSpc>
                <a:spcPct val="90000"/>
              </a:lnSpc>
              <a:spcBef>
                <a:spcPts val="800"/>
              </a:spcBef>
              <a:spcAft>
                <a:spcPts val="0"/>
              </a:spcAft>
              <a:buFont typeface="Arial" panose="020B0604020202020204" pitchFamily="34" charset="0"/>
              <a:buNone/>
              <a:defRPr sz="1600" kern="1200">
                <a:solidFill>
                  <a:schemeClr val="tx1"/>
                </a:solidFill>
                <a:latin typeface="+mn-lt"/>
                <a:ea typeface="+mn-ea"/>
                <a:cs typeface="+mn-cs"/>
              </a:defRPr>
            </a:lvl3pPr>
            <a:lvl4pPr marL="0" indent="0" algn="l" defTabSz="914377" rtl="0" eaLnBrk="1" latinLnBrk="0" hangingPunct="1">
              <a:lnSpc>
                <a:spcPct val="90000"/>
              </a:lnSpc>
              <a:spcBef>
                <a:spcPts val="800"/>
              </a:spcBef>
              <a:spcAft>
                <a:spcPts val="0"/>
              </a:spcAft>
              <a:buFont typeface="Arial" panose="020B0604020202020204" pitchFamily="34" charset="0"/>
              <a:buNone/>
              <a:defRPr sz="1600" b="0" kern="1200" cap="all" baseline="0">
                <a:solidFill>
                  <a:schemeClr val="tx1"/>
                </a:solidFill>
                <a:latin typeface="+mn-lt"/>
                <a:ea typeface="+mn-ea"/>
                <a:cs typeface="+mn-cs"/>
              </a:defRPr>
            </a:lvl4pPr>
            <a:lvl5pPr marL="0" indent="0" algn="l" defTabSz="914377" rtl="0" eaLnBrk="1" latinLnBrk="0" hangingPunct="1">
              <a:lnSpc>
                <a:spcPct val="90000"/>
              </a:lnSpc>
              <a:spcBef>
                <a:spcPts val="800"/>
              </a:spcBef>
              <a:spcAft>
                <a:spcPts val="0"/>
              </a:spcAft>
              <a:buFont typeface="Arial" panose="020B0604020202020204" pitchFamily="34" charset="0"/>
              <a:buNone/>
              <a:defRPr lang="nl-NL" sz="3600" b="0" kern="1200" cap="all" baseline="0" dirty="0">
                <a:solidFill>
                  <a:schemeClr val="tx1"/>
                </a:solidFill>
                <a:effectLst/>
                <a:latin typeface="+mj-lt"/>
                <a:ea typeface="+mn-ea"/>
                <a:cs typeface="+mn-cs"/>
              </a:defRPr>
            </a:lvl5pPr>
            <a:lvl6pPr marL="0" indent="0" algn="l" defTabSz="914377" rtl="0" eaLnBrk="1" latinLnBrk="0" hangingPunct="1">
              <a:lnSpc>
                <a:spcPct val="90000"/>
              </a:lnSpc>
              <a:spcBef>
                <a:spcPts val="800"/>
              </a:spcBef>
              <a:buFont typeface="+mj-lt"/>
              <a:buNone/>
              <a:defRPr sz="1800" b="1" kern="1200" cap="none" baseline="0">
                <a:solidFill>
                  <a:schemeClr val="tx1"/>
                </a:solidFill>
                <a:latin typeface="+mn-lt"/>
                <a:ea typeface="+mn-ea"/>
                <a:cs typeface="+mn-cs"/>
              </a:defRPr>
            </a:lvl6pPr>
            <a:lvl7pPr marL="271463" indent="-271463" algn="l" defTabSz="914377" rtl="0" eaLnBrk="1" latinLnBrk="0" hangingPunct="1">
              <a:lnSpc>
                <a:spcPct val="90000"/>
              </a:lnSpc>
              <a:spcBef>
                <a:spcPts val="800"/>
              </a:spcBef>
              <a:buClr>
                <a:schemeClr val="accent5"/>
              </a:buClr>
              <a:buFont typeface="+mj-lt"/>
              <a:buAutoNum type="arabicPeriod"/>
              <a:defRPr sz="1600" kern="1200">
                <a:solidFill>
                  <a:schemeClr val="tx1"/>
                </a:solidFill>
                <a:latin typeface="+mn-lt"/>
                <a:ea typeface="+mn-ea"/>
                <a:cs typeface="+mn-cs"/>
              </a:defRPr>
            </a:lvl7pPr>
            <a:lvl8pPr marL="271463" indent="-271463" algn="l" defTabSz="914377" rtl="0" eaLnBrk="1" latinLnBrk="0" hangingPunct="1">
              <a:lnSpc>
                <a:spcPct val="90000"/>
              </a:lnSpc>
              <a:spcBef>
                <a:spcPts val="800"/>
              </a:spcBef>
              <a:buClr>
                <a:schemeClr val="accent5"/>
              </a:buClr>
              <a:buFont typeface="+mj-lt"/>
              <a:buAutoNum type="alphaLcPeriod"/>
              <a:defRPr sz="1600" kern="1200">
                <a:solidFill>
                  <a:schemeClr val="tx1"/>
                </a:solidFill>
                <a:latin typeface="+mn-lt"/>
                <a:ea typeface="+mn-ea"/>
                <a:cs typeface="+mn-cs"/>
              </a:defRPr>
            </a:lvl8pPr>
            <a:lvl9pPr marL="0" indent="0" algn="l" defTabSz="914377" rtl="0" eaLnBrk="1" latinLnBrk="0" hangingPunct="1">
              <a:lnSpc>
                <a:spcPct val="90000"/>
              </a:lnSpc>
              <a:spcBef>
                <a:spcPts val="800"/>
              </a:spcBef>
              <a:buFont typeface="Arial" panose="020B0604020202020204" pitchFamily="34" charset="0"/>
              <a:buNone/>
              <a:defRPr sz="1400" i="1" kern="1200">
                <a:solidFill>
                  <a:schemeClr val="tx1"/>
                </a:solidFill>
                <a:latin typeface="+mn-lt"/>
                <a:ea typeface="+mn-ea"/>
                <a:cs typeface="+mn-cs"/>
              </a:defRPr>
            </a:lvl9pPr>
          </a:lstStyle>
          <a:p>
            <a:r>
              <a:rPr lang="en-US"/>
              <a:t> </a:t>
            </a:r>
          </a:p>
        </p:txBody>
      </p:sp>
      <p:pic>
        <p:nvPicPr>
          <p:cNvPr id="1026" name="Picture 2">
            <a:extLst>
              <a:ext uri="{FF2B5EF4-FFF2-40B4-BE49-F238E27FC236}">
                <a16:creationId xmlns:a16="http://schemas.microsoft.com/office/drawing/2014/main" id="{5DCDF983-7EAF-B506-62AB-A770C607AED8}"/>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0254503" y="3128353"/>
            <a:ext cx="1711339" cy="431989"/>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A20AEF7A-25B1-5321-2761-6581683BDF7A}"/>
              </a:ext>
            </a:extLst>
          </p:cNvPr>
          <p:cNvGrpSpPr/>
          <p:nvPr/>
        </p:nvGrpSpPr>
        <p:grpSpPr>
          <a:xfrm>
            <a:off x="8204453" y="4103589"/>
            <a:ext cx="3598464" cy="1347327"/>
            <a:chOff x="1688256" y="1511220"/>
            <a:chExt cx="6027328" cy="2241264"/>
          </a:xfrm>
        </p:grpSpPr>
        <p:grpSp>
          <p:nvGrpSpPr>
            <p:cNvPr id="11" name="Graphic 21">
              <a:extLst>
                <a:ext uri="{FF2B5EF4-FFF2-40B4-BE49-F238E27FC236}">
                  <a16:creationId xmlns:a16="http://schemas.microsoft.com/office/drawing/2014/main" id="{7CDD7C15-EB1C-167D-92AB-73729DC6F727}"/>
                </a:ext>
              </a:extLst>
            </p:cNvPr>
            <p:cNvGrpSpPr/>
            <p:nvPr/>
          </p:nvGrpSpPr>
          <p:grpSpPr>
            <a:xfrm>
              <a:off x="1688256" y="1511220"/>
              <a:ext cx="6027328" cy="2241264"/>
              <a:chOff x="14422" y="1454704"/>
              <a:chExt cx="9119199" cy="2231056"/>
            </a:xfrm>
            <a:noFill/>
          </p:grpSpPr>
          <p:sp>
            <p:nvSpPr>
              <p:cNvPr id="78" name="Graphic 21">
                <a:extLst>
                  <a:ext uri="{FF2B5EF4-FFF2-40B4-BE49-F238E27FC236}">
                    <a16:creationId xmlns:a16="http://schemas.microsoft.com/office/drawing/2014/main" id="{BAABE1CB-F217-4883-F23E-4D0CF22379BC}"/>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79" name="Graphic 21">
                <a:extLst>
                  <a:ext uri="{FF2B5EF4-FFF2-40B4-BE49-F238E27FC236}">
                    <a16:creationId xmlns:a16="http://schemas.microsoft.com/office/drawing/2014/main" id="{731652A5-A319-6E0A-2562-F2ECFCB8444F}"/>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80" name="Graphic 21">
                <a:extLst>
                  <a:ext uri="{FF2B5EF4-FFF2-40B4-BE49-F238E27FC236}">
                    <a16:creationId xmlns:a16="http://schemas.microsoft.com/office/drawing/2014/main" id="{9646D4DB-53B6-14E9-AB29-DC23B597F972}"/>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81" name="Graphic 21">
                <a:extLst>
                  <a:ext uri="{FF2B5EF4-FFF2-40B4-BE49-F238E27FC236}">
                    <a16:creationId xmlns:a16="http://schemas.microsoft.com/office/drawing/2014/main" id="{5994EEFF-87EB-280E-BDA9-42AAECFBC2B9}"/>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82" name="Graphic 21">
                <a:extLst>
                  <a:ext uri="{FF2B5EF4-FFF2-40B4-BE49-F238E27FC236}">
                    <a16:creationId xmlns:a16="http://schemas.microsoft.com/office/drawing/2014/main" id="{0711D226-31B3-2EBD-4846-7770BC77785F}"/>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7" name="Graphic 21">
                <a:extLst>
                  <a:ext uri="{FF2B5EF4-FFF2-40B4-BE49-F238E27FC236}">
                    <a16:creationId xmlns:a16="http://schemas.microsoft.com/office/drawing/2014/main" id="{C6FAF738-4736-7BA2-D217-533C2592EF3B}"/>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9" name="Graphic 21">
                <a:extLst>
                  <a:ext uri="{FF2B5EF4-FFF2-40B4-BE49-F238E27FC236}">
                    <a16:creationId xmlns:a16="http://schemas.microsoft.com/office/drawing/2014/main" id="{512AF163-7E07-305E-8A3A-CA61C4904DFE}"/>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0" name="Graphic 21">
                <a:extLst>
                  <a:ext uri="{FF2B5EF4-FFF2-40B4-BE49-F238E27FC236}">
                    <a16:creationId xmlns:a16="http://schemas.microsoft.com/office/drawing/2014/main" id="{E27E400B-3076-92F7-1079-3EB665C60E71}"/>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1" name="Graphic 21">
                <a:extLst>
                  <a:ext uri="{FF2B5EF4-FFF2-40B4-BE49-F238E27FC236}">
                    <a16:creationId xmlns:a16="http://schemas.microsoft.com/office/drawing/2014/main" id="{507D769A-C7EC-6F0E-67FC-C5A173D5D117}"/>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2" name="Graphic 21">
                <a:extLst>
                  <a:ext uri="{FF2B5EF4-FFF2-40B4-BE49-F238E27FC236}">
                    <a16:creationId xmlns:a16="http://schemas.microsoft.com/office/drawing/2014/main" id="{42A40D0B-83D6-DA71-3F6C-25652AAB30F1}"/>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3" name="Graphic 21">
                <a:extLst>
                  <a:ext uri="{FF2B5EF4-FFF2-40B4-BE49-F238E27FC236}">
                    <a16:creationId xmlns:a16="http://schemas.microsoft.com/office/drawing/2014/main" id="{F046B31A-86CD-69C2-1213-8199A75958DE}"/>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4" name="Graphic 21">
                <a:extLst>
                  <a:ext uri="{FF2B5EF4-FFF2-40B4-BE49-F238E27FC236}">
                    <a16:creationId xmlns:a16="http://schemas.microsoft.com/office/drawing/2014/main" id="{F4A9E12C-9915-35C8-79D2-49260BCCE5D8}"/>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5" name="Graphic 21">
                <a:extLst>
                  <a:ext uri="{FF2B5EF4-FFF2-40B4-BE49-F238E27FC236}">
                    <a16:creationId xmlns:a16="http://schemas.microsoft.com/office/drawing/2014/main" id="{7B2706FA-EFB6-FEA1-FB1F-3F4D4BAFBF33}"/>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6" name="Graphic 21">
                <a:extLst>
                  <a:ext uri="{FF2B5EF4-FFF2-40B4-BE49-F238E27FC236}">
                    <a16:creationId xmlns:a16="http://schemas.microsoft.com/office/drawing/2014/main" id="{64FB504C-8366-69D8-3D50-DABC76FAB291}"/>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7" name="Graphic 21">
                <a:extLst>
                  <a:ext uri="{FF2B5EF4-FFF2-40B4-BE49-F238E27FC236}">
                    <a16:creationId xmlns:a16="http://schemas.microsoft.com/office/drawing/2014/main" id="{CE06D299-7A85-930A-74D9-D6ECB1432B8B}"/>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8" name="Graphic 21">
                <a:extLst>
                  <a:ext uri="{FF2B5EF4-FFF2-40B4-BE49-F238E27FC236}">
                    <a16:creationId xmlns:a16="http://schemas.microsoft.com/office/drawing/2014/main" id="{412008EA-13BB-4444-BBB7-B8E07102E7AA}"/>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9" name="Graphic 21">
                <a:extLst>
                  <a:ext uri="{FF2B5EF4-FFF2-40B4-BE49-F238E27FC236}">
                    <a16:creationId xmlns:a16="http://schemas.microsoft.com/office/drawing/2014/main" id="{2C39C441-DCBC-4124-320B-EAAED9D9F3FE}"/>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0" name="Graphic 21">
                <a:extLst>
                  <a:ext uri="{FF2B5EF4-FFF2-40B4-BE49-F238E27FC236}">
                    <a16:creationId xmlns:a16="http://schemas.microsoft.com/office/drawing/2014/main" id="{55814C0E-7BEF-BBC2-982F-5B56C786CF5D}"/>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1" name="Graphic 21">
                <a:extLst>
                  <a:ext uri="{FF2B5EF4-FFF2-40B4-BE49-F238E27FC236}">
                    <a16:creationId xmlns:a16="http://schemas.microsoft.com/office/drawing/2014/main" id="{19D5B3B1-A01E-B4F7-54E2-C5F022237DF7}"/>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2" name="Graphic 21">
                <a:extLst>
                  <a:ext uri="{FF2B5EF4-FFF2-40B4-BE49-F238E27FC236}">
                    <a16:creationId xmlns:a16="http://schemas.microsoft.com/office/drawing/2014/main" id="{090717E4-F4F6-ED2E-E8C0-E0BF84B6B67F}"/>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3" name="Graphic 21">
                <a:extLst>
                  <a:ext uri="{FF2B5EF4-FFF2-40B4-BE49-F238E27FC236}">
                    <a16:creationId xmlns:a16="http://schemas.microsoft.com/office/drawing/2014/main" id="{7C56CB95-076C-6C2D-6614-117B19AF4E78}"/>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4" name="Graphic 21">
                <a:extLst>
                  <a:ext uri="{FF2B5EF4-FFF2-40B4-BE49-F238E27FC236}">
                    <a16:creationId xmlns:a16="http://schemas.microsoft.com/office/drawing/2014/main" id="{6C5DE360-5231-FF85-ED68-5C0D2C084BE8}"/>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5" name="Graphic 21">
                <a:extLst>
                  <a:ext uri="{FF2B5EF4-FFF2-40B4-BE49-F238E27FC236}">
                    <a16:creationId xmlns:a16="http://schemas.microsoft.com/office/drawing/2014/main" id="{82F189AC-3AEB-3088-91FA-48767339A0CC}"/>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6" name="Graphic 21">
                <a:extLst>
                  <a:ext uri="{FF2B5EF4-FFF2-40B4-BE49-F238E27FC236}">
                    <a16:creationId xmlns:a16="http://schemas.microsoft.com/office/drawing/2014/main" id="{7F128059-DD0F-229D-1F83-AE0871BC58F4}"/>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7" name="Graphic 21">
                <a:extLst>
                  <a:ext uri="{FF2B5EF4-FFF2-40B4-BE49-F238E27FC236}">
                    <a16:creationId xmlns:a16="http://schemas.microsoft.com/office/drawing/2014/main" id="{4543AAE5-774D-5257-C5B5-C6DA07D9D0D5}"/>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24" name="Graphic 21">
                <a:extLst>
                  <a:ext uri="{FF2B5EF4-FFF2-40B4-BE49-F238E27FC236}">
                    <a16:creationId xmlns:a16="http://schemas.microsoft.com/office/drawing/2014/main" id="{57BF11C9-3969-7C42-1270-E9CEE964F878}"/>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25" name="Graphic 21">
                <a:extLst>
                  <a:ext uri="{FF2B5EF4-FFF2-40B4-BE49-F238E27FC236}">
                    <a16:creationId xmlns:a16="http://schemas.microsoft.com/office/drawing/2014/main" id="{85CC40E7-6985-2AD2-F599-9DFEC5C49D6D}"/>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27" name="Graphic 21">
                <a:extLst>
                  <a:ext uri="{FF2B5EF4-FFF2-40B4-BE49-F238E27FC236}">
                    <a16:creationId xmlns:a16="http://schemas.microsoft.com/office/drawing/2014/main" id="{0C83A653-6200-166B-1DF6-BF27F8A39087}"/>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28" name="Graphic 21">
                <a:extLst>
                  <a:ext uri="{FF2B5EF4-FFF2-40B4-BE49-F238E27FC236}">
                    <a16:creationId xmlns:a16="http://schemas.microsoft.com/office/drawing/2014/main" id="{EA5B209E-4DF8-BA64-2647-B6F9405A95BB}"/>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29" name="Graphic 21">
                <a:extLst>
                  <a:ext uri="{FF2B5EF4-FFF2-40B4-BE49-F238E27FC236}">
                    <a16:creationId xmlns:a16="http://schemas.microsoft.com/office/drawing/2014/main" id="{9CF5FDD6-43EE-AE5C-28D3-47B0B7BFFF5D}"/>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30" name="Graphic 21">
                <a:extLst>
                  <a:ext uri="{FF2B5EF4-FFF2-40B4-BE49-F238E27FC236}">
                    <a16:creationId xmlns:a16="http://schemas.microsoft.com/office/drawing/2014/main" id="{32B95AD4-8430-13BD-B9A0-B038503BA74B}"/>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31" name="Graphic 21">
                <a:extLst>
                  <a:ext uri="{FF2B5EF4-FFF2-40B4-BE49-F238E27FC236}">
                    <a16:creationId xmlns:a16="http://schemas.microsoft.com/office/drawing/2014/main" id="{2E8BF7CB-5A4F-C513-8EDD-3AC4201B51BF}"/>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32" name="Graphic 21">
                <a:extLst>
                  <a:ext uri="{FF2B5EF4-FFF2-40B4-BE49-F238E27FC236}">
                    <a16:creationId xmlns:a16="http://schemas.microsoft.com/office/drawing/2014/main" id="{C402C7AC-820D-4B73-6EEE-CD705146C832}"/>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33" name="Graphic 21">
                <a:extLst>
                  <a:ext uri="{FF2B5EF4-FFF2-40B4-BE49-F238E27FC236}">
                    <a16:creationId xmlns:a16="http://schemas.microsoft.com/office/drawing/2014/main" id="{9195175A-B2B6-52C8-2F15-99D33AF66B59}"/>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34" name="Graphic 21">
                <a:extLst>
                  <a:ext uri="{FF2B5EF4-FFF2-40B4-BE49-F238E27FC236}">
                    <a16:creationId xmlns:a16="http://schemas.microsoft.com/office/drawing/2014/main" id="{4883F043-2BFA-F671-9A05-98EF4CAFBA3F}"/>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grpSp>
        <p:grpSp>
          <p:nvGrpSpPr>
            <p:cNvPr id="12" name="Group 11">
              <a:extLst>
                <a:ext uri="{FF2B5EF4-FFF2-40B4-BE49-F238E27FC236}">
                  <a16:creationId xmlns:a16="http://schemas.microsoft.com/office/drawing/2014/main" id="{D246CEA4-B974-53FE-0C7B-A2E2D458D55A}"/>
                </a:ext>
              </a:extLst>
            </p:cNvPr>
            <p:cNvGrpSpPr/>
            <p:nvPr/>
          </p:nvGrpSpPr>
          <p:grpSpPr>
            <a:xfrm>
              <a:off x="1903409" y="1886291"/>
              <a:ext cx="5388816" cy="1669274"/>
              <a:chOff x="1" y="1304107"/>
              <a:chExt cx="8938839" cy="3051373"/>
            </a:xfrm>
          </p:grpSpPr>
          <p:sp>
            <p:nvSpPr>
              <p:cNvPr id="53" name="Oval 52">
                <a:extLst>
                  <a:ext uri="{FF2B5EF4-FFF2-40B4-BE49-F238E27FC236}">
                    <a16:creationId xmlns:a16="http://schemas.microsoft.com/office/drawing/2014/main" id="{F4587FF8-8773-B842-4215-7DA0F144E392}"/>
                  </a:ext>
                </a:extLst>
              </p:cNvPr>
              <p:cNvSpPr/>
              <p:nvPr/>
            </p:nvSpPr>
            <p:spPr>
              <a:xfrm>
                <a:off x="1207294" y="1693069"/>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4" name="Oval 53">
                <a:extLst>
                  <a:ext uri="{FF2B5EF4-FFF2-40B4-BE49-F238E27FC236}">
                    <a16:creationId xmlns:a16="http://schemas.microsoft.com/office/drawing/2014/main" id="{E3C8D25A-1C07-00C1-E444-96E38A9E5B03}"/>
                  </a:ext>
                </a:extLst>
              </p:cNvPr>
              <p:cNvSpPr/>
              <p:nvPr/>
            </p:nvSpPr>
            <p:spPr>
              <a:xfrm>
                <a:off x="1" y="1693069"/>
                <a:ext cx="333431" cy="31670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6" name="Oval 55">
                <a:extLst>
                  <a:ext uri="{FF2B5EF4-FFF2-40B4-BE49-F238E27FC236}">
                    <a16:creationId xmlns:a16="http://schemas.microsoft.com/office/drawing/2014/main" id="{3C991BDE-34FD-085C-3A0B-7868AA90CB3B}"/>
                  </a:ext>
                </a:extLst>
              </p:cNvPr>
              <p:cNvSpPr/>
              <p:nvPr/>
            </p:nvSpPr>
            <p:spPr>
              <a:xfrm>
                <a:off x="1664189" y="2834495"/>
                <a:ext cx="435769" cy="385763"/>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2" name="Oval 61">
                <a:extLst>
                  <a:ext uri="{FF2B5EF4-FFF2-40B4-BE49-F238E27FC236}">
                    <a16:creationId xmlns:a16="http://schemas.microsoft.com/office/drawing/2014/main" id="{13A8E730-8F55-C92D-8C9F-08B3F0BCE26B}"/>
                  </a:ext>
                </a:extLst>
              </p:cNvPr>
              <p:cNvSpPr/>
              <p:nvPr/>
            </p:nvSpPr>
            <p:spPr>
              <a:xfrm>
                <a:off x="2535781" y="2625196"/>
                <a:ext cx="435769" cy="385763"/>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3" name="Oval 62">
                <a:extLst>
                  <a:ext uri="{FF2B5EF4-FFF2-40B4-BE49-F238E27FC236}">
                    <a16:creationId xmlns:a16="http://schemas.microsoft.com/office/drawing/2014/main" id="{81507B28-1EFA-10EA-3DCB-0CF43DD9AB40}"/>
                  </a:ext>
                </a:extLst>
              </p:cNvPr>
              <p:cNvSpPr/>
              <p:nvPr/>
            </p:nvSpPr>
            <p:spPr>
              <a:xfrm>
                <a:off x="2100012" y="3499807"/>
                <a:ext cx="700940" cy="5743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4" name="Oval 63">
                <a:extLst>
                  <a:ext uri="{FF2B5EF4-FFF2-40B4-BE49-F238E27FC236}">
                    <a16:creationId xmlns:a16="http://schemas.microsoft.com/office/drawing/2014/main" id="{6174A5F5-9903-7B0D-E0DD-20D2FD87A026}"/>
                  </a:ext>
                </a:extLst>
              </p:cNvPr>
              <p:cNvSpPr/>
              <p:nvPr/>
            </p:nvSpPr>
            <p:spPr>
              <a:xfrm>
                <a:off x="3417061" y="3010958"/>
                <a:ext cx="435769" cy="385763"/>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5" name="Oval 64">
                <a:extLst>
                  <a:ext uri="{FF2B5EF4-FFF2-40B4-BE49-F238E27FC236}">
                    <a16:creationId xmlns:a16="http://schemas.microsoft.com/office/drawing/2014/main" id="{3269541D-BE52-E932-692B-FC3BCA860D25}"/>
                  </a:ext>
                </a:extLst>
              </p:cNvPr>
              <p:cNvSpPr/>
              <p:nvPr/>
            </p:nvSpPr>
            <p:spPr>
              <a:xfrm>
                <a:off x="3923816" y="1691365"/>
                <a:ext cx="435769" cy="385763"/>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6" name="Oval 65">
                <a:extLst>
                  <a:ext uri="{FF2B5EF4-FFF2-40B4-BE49-F238E27FC236}">
                    <a16:creationId xmlns:a16="http://schemas.microsoft.com/office/drawing/2014/main" id="{F47BDCA5-68DB-5FE9-23D5-4B1D256931F4}"/>
                  </a:ext>
                </a:extLst>
              </p:cNvPr>
              <p:cNvSpPr/>
              <p:nvPr/>
            </p:nvSpPr>
            <p:spPr>
              <a:xfrm>
                <a:off x="4684318" y="2748469"/>
                <a:ext cx="551857" cy="471789"/>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7" name="Oval 66">
                <a:extLst>
                  <a:ext uri="{FF2B5EF4-FFF2-40B4-BE49-F238E27FC236}">
                    <a16:creationId xmlns:a16="http://schemas.microsoft.com/office/drawing/2014/main" id="{9B8DE32F-8BCC-A0C9-D0FA-C7E8CB0E4AAD}"/>
                  </a:ext>
                </a:extLst>
              </p:cNvPr>
              <p:cNvSpPr/>
              <p:nvPr/>
            </p:nvSpPr>
            <p:spPr>
              <a:xfrm>
                <a:off x="5044553" y="3819654"/>
                <a:ext cx="639346" cy="535826"/>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8" name="Oval 67">
                <a:extLst>
                  <a:ext uri="{FF2B5EF4-FFF2-40B4-BE49-F238E27FC236}">
                    <a16:creationId xmlns:a16="http://schemas.microsoft.com/office/drawing/2014/main" id="{7AD6EC62-350A-96EB-F112-1E4108469AB5}"/>
                  </a:ext>
                </a:extLst>
              </p:cNvPr>
              <p:cNvSpPr/>
              <p:nvPr/>
            </p:nvSpPr>
            <p:spPr>
              <a:xfrm>
                <a:off x="7876525" y="1304107"/>
                <a:ext cx="435769" cy="385763"/>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9" name="Oval 68">
                <a:extLst>
                  <a:ext uri="{FF2B5EF4-FFF2-40B4-BE49-F238E27FC236}">
                    <a16:creationId xmlns:a16="http://schemas.microsoft.com/office/drawing/2014/main" id="{9A8D56CE-90C1-7AA1-3055-2071A25E726E}"/>
                  </a:ext>
                </a:extLst>
              </p:cNvPr>
              <p:cNvSpPr/>
              <p:nvPr/>
            </p:nvSpPr>
            <p:spPr>
              <a:xfrm>
                <a:off x="5683899" y="2946821"/>
                <a:ext cx="239218" cy="18741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0" name="Oval 69">
                <a:extLst>
                  <a:ext uri="{FF2B5EF4-FFF2-40B4-BE49-F238E27FC236}">
                    <a16:creationId xmlns:a16="http://schemas.microsoft.com/office/drawing/2014/main" id="{EFD62445-3E38-9FF9-BF2F-0B0EBF2543B4}"/>
                  </a:ext>
                </a:extLst>
              </p:cNvPr>
              <p:cNvSpPr/>
              <p:nvPr/>
            </p:nvSpPr>
            <p:spPr>
              <a:xfrm>
                <a:off x="8312294" y="2216558"/>
                <a:ext cx="626546" cy="617937"/>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1" name="Oval 70">
                <a:extLst>
                  <a:ext uri="{FF2B5EF4-FFF2-40B4-BE49-F238E27FC236}">
                    <a16:creationId xmlns:a16="http://schemas.microsoft.com/office/drawing/2014/main" id="{7D203F70-6F16-96C3-B1F6-7348CAB13D9A}"/>
                  </a:ext>
                </a:extLst>
              </p:cNvPr>
              <p:cNvSpPr/>
              <p:nvPr/>
            </p:nvSpPr>
            <p:spPr>
              <a:xfrm>
                <a:off x="1910739" y="1769930"/>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2" name="Oval 71">
                <a:extLst>
                  <a:ext uri="{FF2B5EF4-FFF2-40B4-BE49-F238E27FC236}">
                    <a16:creationId xmlns:a16="http://schemas.microsoft.com/office/drawing/2014/main" id="{763CAEFC-0119-AE24-2C27-A5127CA84842}"/>
                  </a:ext>
                </a:extLst>
              </p:cNvPr>
              <p:cNvSpPr/>
              <p:nvPr/>
            </p:nvSpPr>
            <p:spPr>
              <a:xfrm>
                <a:off x="6204569" y="1878257"/>
                <a:ext cx="435769" cy="385763"/>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3" name="Oval 72">
                <a:extLst>
                  <a:ext uri="{FF2B5EF4-FFF2-40B4-BE49-F238E27FC236}">
                    <a16:creationId xmlns:a16="http://schemas.microsoft.com/office/drawing/2014/main" id="{6E0E82E3-41CA-8A42-4633-7214C3D65B8D}"/>
                  </a:ext>
                </a:extLst>
              </p:cNvPr>
              <p:cNvSpPr/>
              <p:nvPr/>
            </p:nvSpPr>
            <p:spPr>
              <a:xfrm>
                <a:off x="3916830" y="2561059"/>
                <a:ext cx="270161" cy="273437"/>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4" name="Oval 73">
                <a:extLst>
                  <a:ext uri="{FF2B5EF4-FFF2-40B4-BE49-F238E27FC236}">
                    <a16:creationId xmlns:a16="http://schemas.microsoft.com/office/drawing/2014/main" id="{CC64E668-45E5-5386-28C7-FF4F0512C89A}"/>
                  </a:ext>
                </a:extLst>
              </p:cNvPr>
              <p:cNvSpPr/>
              <p:nvPr/>
            </p:nvSpPr>
            <p:spPr>
              <a:xfrm>
                <a:off x="5296679" y="1884247"/>
                <a:ext cx="374355" cy="332312"/>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5" name="Oval 74">
                <a:extLst>
                  <a:ext uri="{FF2B5EF4-FFF2-40B4-BE49-F238E27FC236}">
                    <a16:creationId xmlns:a16="http://schemas.microsoft.com/office/drawing/2014/main" id="{369CDFF1-665F-568F-9240-2C32E73385B8}"/>
                  </a:ext>
                </a:extLst>
              </p:cNvPr>
              <p:cNvSpPr/>
              <p:nvPr/>
            </p:nvSpPr>
            <p:spPr>
              <a:xfrm>
                <a:off x="831706" y="1332888"/>
                <a:ext cx="225029" cy="2178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6" name="Oval 75">
                <a:extLst>
                  <a:ext uri="{FF2B5EF4-FFF2-40B4-BE49-F238E27FC236}">
                    <a16:creationId xmlns:a16="http://schemas.microsoft.com/office/drawing/2014/main" id="{D2F116DC-6D9E-7B4E-3857-AE35683CC7C7}"/>
                  </a:ext>
                </a:extLst>
              </p:cNvPr>
              <p:cNvSpPr/>
              <p:nvPr/>
            </p:nvSpPr>
            <p:spPr>
              <a:xfrm>
                <a:off x="447833" y="1445290"/>
                <a:ext cx="223953" cy="246412"/>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7" name="Oval 76">
                <a:extLst>
                  <a:ext uri="{FF2B5EF4-FFF2-40B4-BE49-F238E27FC236}">
                    <a16:creationId xmlns:a16="http://schemas.microsoft.com/office/drawing/2014/main" id="{28C10B33-37BC-0903-E97D-F84AC51BD662}"/>
                  </a:ext>
                </a:extLst>
              </p:cNvPr>
              <p:cNvSpPr/>
              <p:nvPr/>
            </p:nvSpPr>
            <p:spPr>
              <a:xfrm>
                <a:off x="7455559" y="1961510"/>
                <a:ext cx="435769" cy="385763"/>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pic>
        <p:nvPicPr>
          <p:cNvPr id="3074" name="Picture 2">
            <a:extLst>
              <a:ext uri="{FF2B5EF4-FFF2-40B4-BE49-F238E27FC236}">
                <a16:creationId xmlns:a16="http://schemas.microsoft.com/office/drawing/2014/main" id="{9F847A45-3403-226E-14A7-53C915DB5854}"/>
              </a:ext>
            </a:extLst>
          </p:cNvPr>
          <p:cNvPicPr>
            <a:picLocks noChangeAspect="1" noChangeArrowheads="1"/>
          </p:cNvPicPr>
          <p:nvPr/>
        </p:nvPicPr>
        <p:blipFill>
          <a:blip r:embed="rId26">
            <a:alphaModFix amt="70000"/>
            <a:extLst>
              <a:ext uri="{28A0092B-C50C-407E-A947-70E740481C1C}">
                <a14:useLocalDpi xmlns:a14="http://schemas.microsoft.com/office/drawing/2010/main" val="0"/>
              </a:ext>
            </a:extLst>
          </a:blip>
          <a:srcRect/>
          <a:stretch>
            <a:fillRect/>
          </a:stretch>
        </p:blipFill>
        <p:spPr bwMode="auto">
          <a:xfrm>
            <a:off x="10715066" y="4602013"/>
            <a:ext cx="1200315" cy="447081"/>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50AAD59B-969C-C423-DC43-346F578F3A98}"/>
              </a:ext>
            </a:extLst>
          </p:cNvPr>
          <p:cNvPicPr>
            <a:picLocks noChangeAspect="1" noChangeArrowheads="1"/>
          </p:cNvPicPr>
          <p:nvPr/>
        </p:nvPicPr>
        <p:blipFill>
          <a:blip r:embed="rId27">
            <a:alphaModFix amt="70000"/>
            <a:extLst>
              <a:ext uri="{28A0092B-C50C-407E-A947-70E740481C1C}">
                <a14:useLocalDpi xmlns:a14="http://schemas.microsoft.com/office/drawing/2010/main" val="0"/>
              </a:ext>
            </a:extLst>
          </a:blip>
          <a:srcRect/>
          <a:stretch>
            <a:fillRect/>
          </a:stretch>
        </p:blipFill>
        <p:spPr bwMode="auto">
          <a:xfrm>
            <a:off x="8266871" y="5178392"/>
            <a:ext cx="1666104" cy="435677"/>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6AFED73E-6767-80AE-DFB2-B759807EE19C}"/>
              </a:ext>
            </a:extLst>
          </p:cNvPr>
          <p:cNvPicPr>
            <a:picLocks noChangeAspect="1" noChangeArrowheads="1"/>
          </p:cNvPicPr>
          <p:nvPr/>
        </p:nvPicPr>
        <p:blipFill rotWithShape="1">
          <a:blip r:embed="rId28">
            <a:alphaModFix amt="70000"/>
            <a:extLst>
              <a:ext uri="{28A0092B-C50C-407E-A947-70E740481C1C}">
                <a14:useLocalDpi xmlns:a14="http://schemas.microsoft.com/office/drawing/2010/main" val="0"/>
              </a:ext>
            </a:extLst>
          </a:blip>
          <a:srcRect t="39392" b="45809"/>
          <a:stretch/>
        </p:blipFill>
        <p:spPr bwMode="auto">
          <a:xfrm>
            <a:off x="9797325" y="3780616"/>
            <a:ext cx="2004614" cy="29667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8B7E3EC6-A401-F3EA-2548-CBA7284EB009}"/>
              </a:ext>
            </a:extLst>
          </p:cNvPr>
          <p:cNvPicPr>
            <a:picLocks noChangeAspect="1" noChangeArrowheads="1"/>
          </p:cNvPicPr>
          <p:nvPr/>
        </p:nvPicPr>
        <p:blipFill>
          <a:blip r:embed="rId29">
            <a:alphaModFix amt="70000"/>
            <a:extLst>
              <a:ext uri="{28A0092B-C50C-407E-A947-70E740481C1C}">
                <a14:useLocalDpi xmlns:a14="http://schemas.microsoft.com/office/drawing/2010/main" val="0"/>
              </a:ext>
            </a:extLst>
          </a:blip>
          <a:srcRect/>
          <a:stretch>
            <a:fillRect/>
          </a:stretch>
        </p:blipFill>
        <p:spPr bwMode="auto">
          <a:xfrm>
            <a:off x="10119226" y="5312375"/>
            <a:ext cx="1295157" cy="398510"/>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651B9CAB-F626-9228-56C2-380EA80C2FB1}"/>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9135750" y="3224614"/>
            <a:ext cx="1009398" cy="380261"/>
          </a:xfrm>
          <a:prstGeom prst="rect">
            <a:avLst/>
          </a:prstGeom>
          <a:noFill/>
          <a:extLst>
            <a:ext uri="{909E8E84-426E-40DD-AFC4-6F175D3DCCD1}">
              <a14:hiddenFill xmlns:a14="http://schemas.microsoft.com/office/drawing/2010/main">
                <a:solidFill>
                  <a:srgbClr val="FFFFFF"/>
                </a:solidFill>
              </a14:hiddenFill>
            </a:ext>
          </a:extLst>
        </p:spPr>
      </p:pic>
      <p:pic>
        <p:nvPicPr>
          <p:cNvPr id="3086" name="Picture 14">
            <a:extLst>
              <a:ext uri="{FF2B5EF4-FFF2-40B4-BE49-F238E27FC236}">
                <a16:creationId xmlns:a16="http://schemas.microsoft.com/office/drawing/2014/main" id="{D8C7BCE2-7CD1-78EB-4D9E-A545AB228B53}"/>
              </a:ext>
            </a:extLst>
          </p:cNvPr>
          <p:cNvPicPr>
            <a:picLocks noChangeAspect="1" noChangeArrowheads="1"/>
          </p:cNvPicPr>
          <p:nvPr/>
        </p:nvPicPr>
        <p:blipFill>
          <a:blip r:embed="rId31">
            <a:alphaModFix amt="70000"/>
            <a:extLst>
              <a:ext uri="{28A0092B-C50C-407E-A947-70E740481C1C}">
                <a14:useLocalDpi xmlns:a14="http://schemas.microsoft.com/office/drawing/2010/main" val="0"/>
              </a:ext>
            </a:extLst>
          </a:blip>
          <a:srcRect/>
          <a:stretch>
            <a:fillRect/>
          </a:stretch>
        </p:blipFill>
        <p:spPr bwMode="auto">
          <a:xfrm>
            <a:off x="9128623" y="5827474"/>
            <a:ext cx="1465249" cy="283281"/>
          </a:xfrm>
          <a:prstGeom prst="rect">
            <a:avLst/>
          </a:prstGeom>
          <a:noFill/>
          <a:extLst>
            <a:ext uri="{909E8E84-426E-40DD-AFC4-6F175D3DCCD1}">
              <a14:hiddenFill xmlns:a14="http://schemas.microsoft.com/office/drawing/2010/main">
                <a:solidFill>
                  <a:srgbClr val="FFFFFF"/>
                </a:solidFill>
              </a14:hiddenFill>
            </a:ext>
          </a:extLst>
        </p:spPr>
      </p:pic>
      <p:pic>
        <p:nvPicPr>
          <p:cNvPr id="3088" name="Picture 16">
            <a:extLst>
              <a:ext uri="{FF2B5EF4-FFF2-40B4-BE49-F238E27FC236}">
                <a16:creationId xmlns:a16="http://schemas.microsoft.com/office/drawing/2014/main" id="{1BD0A287-A60C-D8F1-8FA3-10867D4C268E}"/>
              </a:ext>
            </a:extLst>
          </p:cNvPr>
          <p:cNvPicPr>
            <a:picLocks noChangeAspect="1" noChangeArrowheads="1"/>
          </p:cNvPicPr>
          <p:nvPr/>
        </p:nvPicPr>
        <p:blipFill>
          <a:blip r:embed="rId32">
            <a:alphaModFix amt="70000"/>
            <a:extLst>
              <a:ext uri="{28A0092B-C50C-407E-A947-70E740481C1C}">
                <a14:useLocalDpi xmlns:a14="http://schemas.microsoft.com/office/drawing/2010/main" val="0"/>
              </a:ext>
            </a:extLst>
          </a:blip>
          <a:srcRect/>
          <a:stretch>
            <a:fillRect/>
          </a:stretch>
        </p:blipFill>
        <p:spPr bwMode="auto">
          <a:xfrm>
            <a:off x="9777751" y="4118569"/>
            <a:ext cx="603452" cy="327588"/>
          </a:xfrm>
          <a:prstGeom prst="rect">
            <a:avLst/>
          </a:prstGeom>
          <a:noFill/>
          <a:extLst>
            <a:ext uri="{909E8E84-426E-40DD-AFC4-6F175D3DCCD1}">
              <a14:hiddenFill xmlns:a14="http://schemas.microsoft.com/office/drawing/2010/main">
                <a:solidFill>
                  <a:srgbClr val="FFFFFF"/>
                </a:solidFill>
              </a14:hiddenFill>
            </a:ext>
          </a:extLst>
        </p:spPr>
      </p:pic>
      <p:pic>
        <p:nvPicPr>
          <p:cNvPr id="3090" name="Picture 18">
            <a:extLst>
              <a:ext uri="{FF2B5EF4-FFF2-40B4-BE49-F238E27FC236}">
                <a16:creationId xmlns:a16="http://schemas.microsoft.com/office/drawing/2014/main" id="{65822F81-E18E-B922-A75D-988327060D11}"/>
              </a:ext>
            </a:extLst>
          </p:cNvPr>
          <p:cNvPicPr>
            <a:picLocks noChangeAspect="1" noChangeArrowheads="1"/>
          </p:cNvPicPr>
          <p:nvPr/>
        </p:nvPicPr>
        <p:blipFill>
          <a:blip r:embed="rId33">
            <a:alphaModFix amt="70000"/>
            <a:extLst>
              <a:ext uri="{28A0092B-C50C-407E-A947-70E740481C1C}">
                <a14:useLocalDpi xmlns:a14="http://schemas.microsoft.com/office/drawing/2010/main" val="0"/>
              </a:ext>
            </a:extLst>
          </a:blip>
          <a:srcRect/>
          <a:stretch>
            <a:fillRect/>
          </a:stretch>
        </p:blipFill>
        <p:spPr bwMode="auto">
          <a:xfrm>
            <a:off x="8131168" y="4178932"/>
            <a:ext cx="1301031" cy="321760"/>
          </a:xfrm>
          <a:prstGeom prst="rect">
            <a:avLst/>
          </a:prstGeom>
          <a:noFill/>
          <a:extLst>
            <a:ext uri="{909E8E84-426E-40DD-AFC4-6F175D3DCCD1}">
              <a14:hiddenFill xmlns:a14="http://schemas.microsoft.com/office/drawing/2010/main">
                <a:solidFill>
                  <a:srgbClr val="FFFFFF"/>
                </a:solidFill>
              </a14:hiddenFill>
            </a:ext>
          </a:extLst>
        </p:spPr>
      </p:pic>
      <p:pic>
        <p:nvPicPr>
          <p:cNvPr id="3092" name="Picture 20">
            <a:extLst>
              <a:ext uri="{FF2B5EF4-FFF2-40B4-BE49-F238E27FC236}">
                <a16:creationId xmlns:a16="http://schemas.microsoft.com/office/drawing/2014/main" id="{3C6FD98C-6149-93D6-79B4-C2E49009CA40}"/>
              </a:ext>
            </a:extLst>
          </p:cNvPr>
          <p:cNvPicPr>
            <a:picLocks noChangeAspect="1" noChangeArrowheads="1"/>
          </p:cNvPicPr>
          <p:nvPr/>
        </p:nvPicPr>
        <p:blipFill>
          <a:blip r:embed="rId34">
            <a:alphaModFix amt="70000"/>
            <a:extLst>
              <a:ext uri="{28A0092B-C50C-407E-A947-70E740481C1C}">
                <a14:useLocalDpi xmlns:a14="http://schemas.microsoft.com/office/drawing/2010/main" val="0"/>
              </a:ext>
            </a:extLst>
          </a:blip>
          <a:srcRect/>
          <a:stretch>
            <a:fillRect/>
          </a:stretch>
        </p:blipFill>
        <p:spPr bwMode="auto">
          <a:xfrm>
            <a:off x="10583238" y="4129165"/>
            <a:ext cx="1265726" cy="376652"/>
          </a:xfrm>
          <a:prstGeom prst="rect">
            <a:avLst/>
          </a:prstGeom>
          <a:noFill/>
          <a:extLst>
            <a:ext uri="{909E8E84-426E-40DD-AFC4-6F175D3DCCD1}">
              <a14:hiddenFill xmlns:a14="http://schemas.microsoft.com/office/drawing/2010/main">
                <a:solidFill>
                  <a:srgbClr val="FFFFFF"/>
                </a:solidFill>
              </a14:hiddenFill>
            </a:ext>
          </a:extLst>
        </p:spPr>
      </p:pic>
      <p:pic>
        <p:nvPicPr>
          <p:cNvPr id="3094" name="Picture 22">
            <a:extLst>
              <a:ext uri="{FF2B5EF4-FFF2-40B4-BE49-F238E27FC236}">
                <a16:creationId xmlns:a16="http://schemas.microsoft.com/office/drawing/2014/main" id="{85C59C15-018B-5D80-0AFE-3F7E7A9D4412}"/>
              </a:ext>
            </a:extLst>
          </p:cNvPr>
          <p:cNvPicPr>
            <a:picLocks noChangeAspect="1" noChangeArrowheads="1"/>
          </p:cNvPicPr>
          <p:nvPr/>
        </p:nvPicPr>
        <p:blipFill>
          <a:blip r:embed="rId35">
            <a:alphaModFix amt="70000"/>
            <a:extLst>
              <a:ext uri="{28A0092B-C50C-407E-A947-70E740481C1C}">
                <a14:useLocalDpi xmlns:a14="http://schemas.microsoft.com/office/drawing/2010/main" val="0"/>
              </a:ext>
            </a:extLst>
          </a:blip>
          <a:srcRect/>
          <a:stretch>
            <a:fillRect/>
          </a:stretch>
        </p:blipFill>
        <p:spPr bwMode="auto">
          <a:xfrm>
            <a:off x="8567259" y="3746251"/>
            <a:ext cx="994771" cy="274149"/>
          </a:xfrm>
          <a:prstGeom prst="rect">
            <a:avLst/>
          </a:prstGeom>
          <a:noFill/>
          <a:extLst>
            <a:ext uri="{909E8E84-426E-40DD-AFC4-6F175D3DCCD1}">
              <a14:hiddenFill xmlns:a14="http://schemas.microsoft.com/office/drawing/2010/main">
                <a:solidFill>
                  <a:srgbClr val="FFFFFF"/>
                </a:solidFill>
              </a14:hiddenFill>
            </a:ext>
          </a:extLst>
        </p:spPr>
      </p:pic>
      <p:pic>
        <p:nvPicPr>
          <p:cNvPr id="3096" name="Picture 24">
            <a:extLst>
              <a:ext uri="{FF2B5EF4-FFF2-40B4-BE49-F238E27FC236}">
                <a16:creationId xmlns:a16="http://schemas.microsoft.com/office/drawing/2014/main" id="{B86CF234-AFCF-9EF9-A70A-D0971BFE54B2}"/>
              </a:ext>
            </a:extLst>
          </p:cNvPr>
          <p:cNvPicPr>
            <a:picLocks noChangeAspect="1" noChangeArrowheads="1"/>
          </p:cNvPicPr>
          <p:nvPr/>
        </p:nvPicPr>
        <p:blipFill>
          <a:blip r:embed="rId36">
            <a:alphaModFix amt="70000"/>
            <a:extLst>
              <a:ext uri="{28A0092B-C50C-407E-A947-70E740481C1C}">
                <a14:useLocalDpi xmlns:a14="http://schemas.microsoft.com/office/drawing/2010/main" val="0"/>
              </a:ext>
            </a:extLst>
          </a:blip>
          <a:srcRect/>
          <a:stretch>
            <a:fillRect/>
          </a:stretch>
        </p:blipFill>
        <p:spPr bwMode="auto">
          <a:xfrm>
            <a:off x="8601688" y="4578320"/>
            <a:ext cx="1660045" cy="358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3398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34" name="Picture 14" descr="Partners - NLJUG - Nederlandse Java User Group">
            <a:extLst>
              <a:ext uri="{FF2B5EF4-FFF2-40B4-BE49-F238E27FC236}">
                <a16:creationId xmlns:a16="http://schemas.microsoft.com/office/drawing/2014/main" id="{F3AC7C41-3401-24BF-F764-7BD3AE9C07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3222" y="3288981"/>
            <a:ext cx="586026" cy="614382"/>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9">
            <a:extLst>
              <a:ext uri="{FF2B5EF4-FFF2-40B4-BE49-F238E27FC236}">
                <a16:creationId xmlns:a16="http://schemas.microsoft.com/office/drawing/2014/main" id="{012F09BF-6389-5353-EDF9-EAF0B1CE5FD5}"/>
              </a:ext>
            </a:extLst>
          </p:cNvPr>
          <p:cNvSpPr>
            <a:spLocks noGrp="1"/>
          </p:cNvSpPr>
          <p:nvPr>
            <p:ph type="title"/>
          </p:nvPr>
        </p:nvSpPr>
        <p:spPr>
          <a:ln>
            <a:noFill/>
          </a:ln>
        </p:spPr>
        <p:txBody>
          <a:bodyPr/>
          <a:lstStyle/>
          <a:p>
            <a:r>
              <a:rPr lang="en-US" dirty="0"/>
              <a:t>Maar </a:t>
            </a:r>
            <a:r>
              <a:rPr lang="en-US" dirty="0" err="1"/>
              <a:t>wacht</a:t>
            </a:r>
            <a:r>
              <a:rPr lang="en-US" dirty="0"/>
              <a:t> .. er is </a:t>
            </a:r>
            <a:r>
              <a:rPr lang="en-US" dirty="0" err="1"/>
              <a:t>meer</a:t>
            </a:r>
            <a:endParaRPr lang="en-US" dirty="0"/>
          </a:p>
        </p:txBody>
      </p:sp>
      <p:sp>
        <p:nvSpPr>
          <p:cNvPr id="60" name="Picture Placeholder 59">
            <a:extLst>
              <a:ext uri="{FF2B5EF4-FFF2-40B4-BE49-F238E27FC236}">
                <a16:creationId xmlns:a16="http://schemas.microsoft.com/office/drawing/2014/main" id="{2AA2277B-17E1-0920-E030-52892A83CA12}"/>
              </a:ext>
            </a:extLst>
          </p:cNvPr>
          <p:cNvSpPr>
            <a:spLocks noGrp="1"/>
          </p:cNvSpPr>
          <p:nvPr>
            <p:ph type="pic" idx="33"/>
          </p:nvPr>
        </p:nvSpPr>
        <p:spPr/>
        <p:txBody>
          <a:bodyPr/>
          <a:lstStyle/>
          <a:p>
            <a:endParaRPr lang="en-US"/>
          </a:p>
        </p:txBody>
      </p:sp>
      <p:pic>
        <p:nvPicPr>
          <p:cNvPr id="108" name="Picture 107">
            <a:extLst>
              <a:ext uri="{FF2B5EF4-FFF2-40B4-BE49-F238E27FC236}">
                <a16:creationId xmlns:a16="http://schemas.microsoft.com/office/drawing/2014/main" id="{2830CBB1-4043-41C1-E245-BC50137EBF7F}"/>
              </a:ext>
            </a:extLst>
          </p:cNvPr>
          <p:cNvPicPr>
            <a:picLocks noChangeAspect="1"/>
          </p:cNvPicPr>
          <p:nvPr/>
        </p:nvPicPr>
        <p:blipFill>
          <a:blip r:embed="rId4"/>
          <a:stretch>
            <a:fillRect/>
          </a:stretch>
        </p:blipFill>
        <p:spPr>
          <a:xfrm>
            <a:off x="4137387" y="5412384"/>
            <a:ext cx="2579903" cy="454635"/>
          </a:xfrm>
          <a:prstGeom prst="rect">
            <a:avLst/>
          </a:prstGeom>
        </p:spPr>
      </p:pic>
      <p:grpSp>
        <p:nvGrpSpPr>
          <p:cNvPr id="2" name="Graphic 21">
            <a:extLst>
              <a:ext uri="{FF2B5EF4-FFF2-40B4-BE49-F238E27FC236}">
                <a16:creationId xmlns:a16="http://schemas.microsoft.com/office/drawing/2014/main" id="{B16AE097-51AF-D9CD-ACD2-3AF77CAA2D78}"/>
              </a:ext>
            </a:extLst>
          </p:cNvPr>
          <p:cNvGrpSpPr/>
          <p:nvPr/>
        </p:nvGrpSpPr>
        <p:grpSpPr>
          <a:xfrm>
            <a:off x="2441791" y="2595806"/>
            <a:ext cx="6802222" cy="3181037"/>
            <a:chOff x="14422" y="1454704"/>
            <a:chExt cx="9119199" cy="2231056"/>
          </a:xfrm>
          <a:noFill/>
        </p:grpSpPr>
        <p:sp>
          <p:nvSpPr>
            <p:cNvPr id="5" name="Graphic 21">
              <a:extLst>
                <a:ext uri="{FF2B5EF4-FFF2-40B4-BE49-F238E27FC236}">
                  <a16:creationId xmlns:a16="http://schemas.microsoft.com/office/drawing/2014/main" id="{E885F2E3-22AF-F14D-86EA-B51D2A02B042}"/>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 name="Graphic 21">
              <a:extLst>
                <a:ext uri="{FF2B5EF4-FFF2-40B4-BE49-F238E27FC236}">
                  <a16:creationId xmlns:a16="http://schemas.microsoft.com/office/drawing/2014/main" id="{3C130294-3E86-B93C-D7C1-AB6156A89132}"/>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7" name="Graphic 21">
              <a:extLst>
                <a:ext uri="{FF2B5EF4-FFF2-40B4-BE49-F238E27FC236}">
                  <a16:creationId xmlns:a16="http://schemas.microsoft.com/office/drawing/2014/main" id="{FAF70472-7633-D5C6-B946-769427410E0A}"/>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6FBF7A23-F089-81C7-3C6E-87AF94C872A6}"/>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FA8EA102-1147-424A-3651-E07C2281D7B0}"/>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F68A9EF2-855F-D106-AE34-87F85E661C30}"/>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D2C5BC8F-917A-0FB7-F7C9-53F89D6A6AA1}"/>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F6CCAF88-AC7E-ACE1-51FD-EAECAE511C04}"/>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E1A0C3EF-6A4D-E3B6-D7CE-04410B417304}"/>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8144F207-33DA-4139-C9D2-A85AC7AE40DE}"/>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322E652E-6F5A-D596-E0E4-5AB48E956B73}"/>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E25BC7DF-794F-A085-9FA7-3B1FC98C76BB}"/>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BF12BD28-A03F-6A66-FA0A-B503A9211433}"/>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26EC6F68-9753-2551-4DA5-F39AD9BB7D1D}"/>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5B8F45CD-01C9-CB19-C45E-16289134E685}"/>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CBBCB150-AE37-87A4-A053-C024FDBF4B01}"/>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20D594AD-D528-C203-1C6D-6F92C73E008E}"/>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99D544E7-5D81-8231-A981-363880C9052F}"/>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5EE11885-B7D0-4EC8-6E0A-0A2A8916ABE7}"/>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EA605AEB-9A7E-8C29-7A8D-CFCD96FFB5B0}"/>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8FD4BFC2-5F6B-2072-76F9-61474B89F08D}"/>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3EDFE39F-2F8A-93B2-E6AB-E765F74904B8}"/>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C9E5B38F-AB73-9067-4305-FE8831C8AB29}"/>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02093979-1B0D-C150-B014-D7306FB2BA44}"/>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AE0E39C6-C208-EA30-4F69-0BEDD923E4B6}"/>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82F606D7-34CC-E9C6-4983-C846125F0D65}"/>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12A9C570-40D2-8C98-1161-3396AC6E459A}"/>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0A624C0A-D85B-1C09-A4B5-957358B8FDB6}"/>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19D5CAA7-8587-3B47-27F4-23E504CD939E}"/>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EF6F9D24-726D-7519-EF71-12A351718BE6}"/>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81424E39-F6C3-85B3-889E-23A27743D2EF}"/>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D0604C22-1EAE-2F13-8F55-3FCAC1974529}"/>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6E150D19-E668-B283-99D4-0BCA7DE3C67A}"/>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4B4C08DC-5AA2-AEA6-5B07-9394055F666C}"/>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2" name="Graphic 21">
              <a:extLst>
                <a:ext uri="{FF2B5EF4-FFF2-40B4-BE49-F238E27FC236}">
                  <a16:creationId xmlns:a16="http://schemas.microsoft.com/office/drawing/2014/main" id="{68AB31E4-CE08-C2B3-3E5C-C962781B97C3}"/>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sp>
        <p:nvSpPr>
          <p:cNvPr id="83" name="Oval 82">
            <a:extLst>
              <a:ext uri="{FF2B5EF4-FFF2-40B4-BE49-F238E27FC236}">
                <a16:creationId xmlns:a16="http://schemas.microsoft.com/office/drawing/2014/main" id="{0F93DF2F-07A8-2BEA-2E7C-97074ED214C0}"/>
              </a:ext>
            </a:extLst>
          </p:cNvPr>
          <p:cNvSpPr/>
          <p:nvPr/>
        </p:nvSpPr>
        <p:spPr>
          <a:xfrm>
            <a:off x="3453912" y="3389473"/>
            <a:ext cx="309402" cy="2951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4" name="Oval 83">
            <a:extLst>
              <a:ext uri="{FF2B5EF4-FFF2-40B4-BE49-F238E27FC236}">
                <a16:creationId xmlns:a16="http://schemas.microsoft.com/office/drawing/2014/main" id="{CFF1717C-D10F-BB0D-001A-4FB317F49FBF}"/>
              </a:ext>
            </a:extLst>
          </p:cNvPr>
          <p:cNvSpPr/>
          <p:nvPr/>
        </p:nvSpPr>
        <p:spPr>
          <a:xfrm>
            <a:off x="2596717" y="3389473"/>
            <a:ext cx="236741" cy="24234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5" name="Oval 84">
            <a:extLst>
              <a:ext uri="{FF2B5EF4-FFF2-40B4-BE49-F238E27FC236}">
                <a16:creationId xmlns:a16="http://schemas.microsoft.com/office/drawing/2014/main" id="{0A0E60A9-BA82-D3F4-CC4B-36C16C3F7FA8}"/>
              </a:ext>
            </a:extLst>
          </p:cNvPr>
          <p:cNvSpPr/>
          <p:nvPr/>
        </p:nvSpPr>
        <p:spPr>
          <a:xfrm>
            <a:off x="3778315" y="4262888"/>
            <a:ext cx="309402" cy="295184"/>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6" name="Oval 85">
            <a:extLst>
              <a:ext uri="{FF2B5EF4-FFF2-40B4-BE49-F238E27FC236}">
                <a16:creationId xmlns:a16="http://schemas.microsoft.com/office/drawing/2014/main" id="{8979D116-B498-8378-A1DD-3A67EFE1EB40}"/>
              </a:ext>
            </a:extLst>
          </p:cNvPr>
          <p:cNvSpPr/>
          <p:nvPr/>
        </p:nvSpPr>
        <p:spPr>
          <a:xfrm>
            <a:off x="4397157" y="4102733"/>
            <a:ext cx="309402" cy="295184"/>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7" name="Oval 86">
            <a:extLst>
              <a:ext uri="{FF2B5EF4-FFF2-40B4-BE49-F238E27FC236}">
                <a16:creationId xmlns:a16="http://schemas.microsoft.com/office/drawing/2014/main" id="{228C5EE6-A37E-40DE-AC91-7C43B958A5BB}"/>
              </a:ext>
            </a:extLst>
          </p:cNvPr>
          <p:cNvSpPr/>
          <p:nvPr/>
        </p:nvSpPr>
        <p:spPr>
          <a:xfrm>
            <a:off x="4087755" y="4771982"/>
            <a:ext cx="497678" cy="43945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8" name="Oval 87">
            <a:extLst>
              <a:ext uri="{FF2B5EF4-FFF2-40B4-BE49-F238E27FC236}">
                <a16:creationId xmlns:a16="http://schemas.microsoft.com/office/drawing/2014/main" id="{2A57054D-F3BC-BC70-8E6A-C0B7D4CF6689}"/>
              </a:ext>
            </a:extLst>
          </p:cNvPr>
          <p:cNvSpPr/>
          <p:nvPr/>
        </p:nvSpPr>
        <p:spPr>
          <a:xfrm>
            <a:off x="5022879" y="4397916"/>
            <a:ext cx="309402" cy="295184"/>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9" name="Oval 88">
            <a:extLst>
              <a:ext uri="{FF2B5EF4-FFF2-40B4-BE49-F238E27FC236}">
                <a16:creationId xmlns:a16="http://schemas.microsoft.com/office/drawing/2014/main" id="{6650D0B3-7B6E-C14C-7B3B-F79665D9E388}"/>
              </a:ext>
            </a:extLst>
          </p:cNvPr>
          <p:cNvSpPr/>
          <p:nvPr/>
        </p:nvSpPr>
        <p:spPr>
          <a:xfrm>
            <a:off x="5382683" y="3388169"/>
            <a:ext cx="309402" cy="295184"/>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0" name="Oval 89">
            <a:extLst>
              <a:ext uri="{FF2B5EF4-FFF2-40B4-BE49-F238E27FC236}">
                <a16:creationId xmlns:a16="http://schemas.microsoft.com/office/drawing/2014/main" id="{26070591-756E-E3F3-17E9-23D54587BA63}"/>
              </a:ext>
            </a:extLst>
          </p:cNvPr>
          <p:cNvSpPr/>
          <p:nvPr/>
        </p:nvSpPr>
        <p:spPr>
          <a:xfrm>
            <a:off x="5922650" y="4197061"/>
            <a:ext cx="391826" cy="361011"/>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1" name="Oval 90">
            <a:extLst>
              <a:ext uri="{FF2B5EF4-FFF2-40B4-BE49-F238E27FC236}">
                <a16:creationId xmlns:a16="http://schemas.microsoft.com/office/drawing/2014/main" id="{445A9462-3368-EFDE-495A-DA8B2465126D}"/>
              </a:ext>
            </a:extLst>
          </p:cNvPr>
          <p:cNvSpPr/>
          <p:nvPr/>
        </p:nvSpPr>
        <p:spPr>
          <a:xfrm>
            <a:off x="6178422" y="5016727"/>
            <a:ext cx="453945" cy="410012"/>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2" name="Oval 91">
            <a:extLst>
              <a:ext uri="{FF2B5EF4-FFF2-40B4-BE49-F238E27FC236}">
                <a16:creationId xmlns:a16="http://schemas.microsoft.com/office/drawing/2014/main" id="{D58B2E5B-5230-2E2C-A3BC-ACAE3E65D6F2}"/>
              </a:ext>
            </a:extLst>
          </p:cNvPr>
          <p:cNvSpPr/>
          <p:nvPr/>
        </p:nvSpPr>
        <p:spPr>
          <a:xfrm>
            <a:off x="8189163" y="3091841"/>
            <a:ext cx="309402" cy="295184"/>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3" name="Oval 92">
            <a:extLst>
              <a:ext uri="{FF2B5EF4-FFF2-40B4-BE49-F238E27FC236}">
                <a16:creationId xmlns:a16="http://schemas.microsoft.com/office/drawing/2014/main" id="{FE2E4B5E-1BEF-6957-E029-7EB89EB99687}"/>
              </a:ext>
            </a:extLst>
          </p:cNvPr>
          <p:cNvSpPr/>
          <p:nvPr/>
        </p:nvSpPr>
        <p:spPr>
          <a:xfrm>
            <a:off x="6917736" y="3943974"/>
            <a:ext cx="169848" cy="143406"/>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4" name="Oval 93">
            <a:extLst>
              <a:ext uri="{FF2B5EF4-FFF2-40B4-BE49-F238E27FC236}">
                <a16:creationId xmlns:a16="http://schemas.microsoft.com/office/drawing/2014/main" id="{3E12C45A-72AB-12C6-DE84-CDADAFAED8E0}"/>
              </a:ext>
            </a:extLst>
          </p:cNvPr>
          <p:cNvSpPr/>
          <p:nvPr/>
        </p:nvSpPr>
        <p:spPr>
          <a:xfrm>
            <a:off x="7873587" y="3790045"/>
            <a:ext cx="1069836" cy="954257"/>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5" name="Oval 94">
            <a:extLst>
              <a:ext uri="{FF2B5EF4-FFF2-40B4-BE49-F238E27FC236}">
                <a16:creationId xmlns:a16="http://schemas.microsoft.com/office/drawing/2014/main" id="{8A1968D9-B0D9-4435-D415-5393869605A3}"/>
              </a:ext>
            </a:extLst>
          </p:cNvPr>
          <p:cNvSpPr/>
          <p:nvPr/>
        </p:nvSpPr>
        <p:spPr>
          <a:xfrm>
            <a:off x="3953368" y="3448287"/>
            <a:ext cx="309402" cy="295184"/>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6" name="Oval 95">
            <a:extLst>
              <a:ext uri="{FF2B5EF4-FFF2-40B4-BE49-F238E27FC236}">
                <a16:creationId xmlns:a16="http://schemas.microsoft.com/office/drawing/2014/main" id="{4633FD8B-F553-177E-9ECF-E881D4D59335}"/>
              </a:ext>
            </a:extLst>
          </p:cNvPr>
          <p:cNvSpPr/>
          <p:nvPr/>
        </p:nvSpPr>
        <p:spPr>
          <a:xfrm>
            <a:off x="7002050" y="3531178"/>
            <a:ext cx="309402" cy="295184"/>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7" name="Oval 96">
            <a:extLst>
              <a:ext uri="{FF2B5EF4-FFF2-40B4-BE49-F238E27FC236}">
                <a16:creationId xmlns:a16="http://schemas.microsoft.com/office/drawing/2014/main" id="{9C110E0C-5EAB-C5F0-DAB3-EAC230C22B00}"/>
              </a:ext>
            </a:extLst>
          </p:cNvPr>
          <p:cNvSpPr/>
          <p:nvPr/>
        </p:nvSpPr>
        <p:spPr>
          <a:xfrm>
            <a:off x="5377722" y="4053656"/>
            <a:ext cx="191818" cy="209233"/>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8" name="Oval 97">
            <a:extLst>
              <a:ext uri="{FF2B5EF4-FFF2-40B4-BE49-F238E27FC236}">
                <a16:creationId xmlns:a16="http://schemas.microsoft.com/office/drawing/2014/main" id="{39E370F3-9505-7249-CD62-8A453A7C47CE}"/>
              </a:ext>
            </a:extLst>
          </p:cNvPr>
          <p:cNvSpPr/>
          <p:nvPr/>
        </p:nvSpPr>
        <p:spPr>
          <a:xfrm>
            <a:off x="6357435" y="3535761"/>
            <a:ext cx="265797" cy="254284"/>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9" name="Oval 98">
            <a:extLst>
              <a:ext uri="{FF2B5EF4-FFF2-40B4-BE49-F238E27FC236}">
                <a16:creationId xmlns:a16="http://schemas.microsoft.com/office/drawing/2014/main" id="{679AFA88-1945-4E63-688D-22123F808CEC}"/>
              </a:ext>
            </a:extLst>
          </p:cNvPr>
          <p:cNvSpPr/>
          <p:nvPr/>
        </p:nvSpPr>
        <p:spPr>
          <a:xfrm>
            <a:off x="3187239" y="3113864"/>
            <a:ext cx="159774" cy="16672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0" name="Oval 99">
            <a:extLst>
              <a:ext uri="{FF2B5EF4-FFF2-40B4-BE49-F238E27FC236}">
                <a16:creationId xmlns:a16="http://schemas.microsoft.com/office/drawing/2014/main" id="{1355AFB4-7517-52F9-4AC3-61EC9DFFCB00}"/>
              </a:ext>
            </a:extLst>
          </p:cNvPr>
          <p:cNvSpPr/>
          <p:nvPr/>
        </p:nvSpPr>
        <p:spPr>
          <a:xfrm>
            <a:off x="2914684" y="3199874"/>
            <a:ext cx="159010" cy="188553"/>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1" name="Oval 100">
            <a:extLst>
              <a:ext uri="{FF2B5EF4-FFF2-40B4-BE49-F238E27FC236}">
                <a16:creationId xmlns:a16="http://schemas.microsoft.com/office/drawing/2014/main" id="{99A0F875-FD27-5643-937E-752EABD2B260}"/>
              </a:ext>
            </a:extLst>
          </p:cNvPr>
          <p:cNvSpPr/>
          <p:nvPr/>
        </p:nvSpPr>
        <p:spPr>
          <a:xfrm>
            <a:off x="7890271" y="3594883"/>
            <a:ext cx="309402" cy="295184"/>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grpSp>
        <p:nvGrpSpPr>
          <p:cNvPr id="4" name="Group 3">
            <a:extLst>
              <a:ext uri="{FF2B5EF4-FFF2-40B4-BE49-F238E27FC236}">
                <a16:creationId xmlns:a16="http://schemas.microsoft.com/office/drawing/2014/main" id="{A20AEF7A-25B1-5321-2761-6581683BDF7A}"/>
              </a:ext>
            </a:extLst>
          </p:cNvPr>
          <p:cNvGrpSpPr/>
          <p:nvPr/>
        </p:nvGrpSpPr>
        <p:grpSpPr>
          <a:xfrm>
            <a:off x="7843329" y="3924342"/>
            <a:ext cx="1113110" cy="824291"/>
            <a:chOff x="1688256" y="1511220"/>
            <a:chExt cx="6027328" cy="2241264"/>
          </a:xfrm>
        </p:grpSpPr>
        <p:grpSp>
          <p:nvGrpSpPr>
            <p:cNvPr id="11" name="Graphic 21">
              <a:extLst>
                <a:ext uri="{FF2B5EF4-FFF2-40B4-BE49-F238E27FC236}">
                  <a16:creationId xmlns:a16="http://schemas.microsoft.com/office/drawing/2014/main" id="{7CDD7C15-EB1C-167D-92AB-73729DC6F727}"/>
                </a:ext>
              </a:extLst>
            </p:cNvPr>
            <p:cNvGrpSpPr/>
            <p:nvPr/>
          </p:nvGrpSpPr>
          <p:grpSpPr>
            <a:xfrm>
              <a:off x="1688256" y="1511220"/>
              <a:ext cx="6027328" cy="2241264"/>
              <a:chOff x="14422" y="1454704"/>
              <a:chExt cx="9119199" cy="2231056"/>
            </a:xfrm>
            <a:noFill/>
          </p:grpSpPr>
          <p:sp>
            <p:nvSpPr>
              <p:cNvPr id="78" name="Graphic 21">
                <a:extLst>
                  <a:ext uri="{FF2B5EF4-FFF2-40B4-BE49-F238E27FC236}">
                    <a16:creationId xmlns:a16="http://schemas.microsoft.com/office/drawing/2014/main" id="{BAABE1CB-F217-4883-F23E-4D0CF22379BC}"/>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79" name="Graphic 21">
                <a:extLst>
                  <a:ext uri="{FF2B5EF4-FFF2-40B4-BE49-F238E27FC236}">
                    <a16:creationId xmlns:a16="http://schemas.microsoft.com/office/drawing/2014/main" id="{731652A5-A319-6E0A-2562-F2ECFCB8444F}"/>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80" name="Graphic 21">
                <a:extLst>
                  <a:ext uri="{FF2B5EF4-FFF2-40B4-BE49-F238E27FC236}">
                    <a16:creationId xmlns:a16="http://schemas.microsoft.com/office/drawing/2014/main" id="{9646D4DB-53B6-14E9-AB29-DC23B597F972}"/>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81" name="Graphic 21">
                <a:extLst>
                  <a:ext uri="{FF2B5EF4-FFF2-40B4-BE49-F238E27FC236}">
                    <a16:creationId xmlns:a16="http://schemas.microsoft.com/office/drawing/2014/main" id="{5994EEFF-87EB-280E-BDA9-42AAECFBC2B9}"/>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82" name="Graphic 21">
                <a:extLst>
                  <a:ext uri="{FF2B5EF4-FFF2-40B4-BE49-F238E27FC236}">
                    <a16:creationId xmlns:a16="http://schemas.microsoft.com/office/drawing/2014/main" id="{0711D226-31B3-2EBD-4846-7770BC77785F}"/>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7" name="Graphic 21">
                <a:extLst>
                  <a:ext uri="{FF2B5EF4-FFF2-40B4-BE49-F238E27FC236}">
                    <a16:creationId xmlns:a16="http://schemas.microsoft.com/office/drawing/2014/main" id="{C6FAF738-4736-7BA2-D217-533C2592EF3B}"/>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9" name="Graphic 21">
                <a:extLst>
                  <a:ext uri="{FF2B5EF4-FFF2-40B4-BE49-F238E27FC236}">
                    <a16:creationId xmlns:a16="http://schemas.microsoft.com/office/drawing/2014/main" id="{512AF163-7E07-305E-8A3A-CA61C4904DFE}"/>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0" name="Graphic 21">
                <a:extLst>
                  <a:ext uri="{FF2B5EF4-FFF2-40B4-BE49-F238E27FC236}">
                    <a16:creationId xmlns:a16="http://schemas.microsoft.com/office/drawing/2014/main" id="{E27E400B-3076-92F7-1079-3EB665C60E71}"/>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1" name="Graphic 21">
                <a:extLst>
                  <a:ext uri="{FF2B5EF4-FFF2-40B4-BE49-F238E27FC236}">
                    <a16:creationId xmlns:a16="http://schemas.microsoft.com/office/drawing/2014/main" id="{507D769A-C7EC-6F0E-67FC-C5A173D5D117}"/>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2" name="Graphic 21">
                <a:extLst>
                  <a:ext uri="{FF2B5EF4-FFF2-40B4-BE49-F238E27FC236}">
                    <a16:creationId xmlns:a16="http://schemas.microsoft.com/office/drawing/2014/main" id="{42A40D0B-83D6-DA71-3F6C-25652AAB30F1}"/>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3" name="Graphic 21">
                <a:extLst>
                  <a:ext uri="{FF2B5EF4-FFF2-40B4-BE49-F238E27FC236}">
                    <a16:creationId xmlns:a16="http://schemas.microsoft.com/office/drawing/2014/main" id="{F046B31A-86CD-69C2-1213-8199A75958DE}"/>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4" name="Graphic 21">
                <a:extLst>
                  <a:ext uri="{FF2B5EF4-FFF2-40B4-BE49-F238E27FC236}">
                    <a16:creationId xmlns:a16="http://schemas.microsoft.com/office/drawing/2014/main" id="{F4A9E12C-9915-35C8-79D2-49260BCCE5D8}"/>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5" name="Graphic 21">
                <a:extLst>
                  <a:ext uri="{FF2B5EF4-FFF2-40B4-BE49-F238E27FC236}">
                    <a16:creationId xmlns:a16="http://schemas.microsoft.com/office/drawing/2014/main" id="{7B2706FA-EFB6-FEA1-FB1F-3F4D4BAFBF33}"/>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6" name="Graphic 21">
                <a:extLst>
                  <a:ext uri="{FF2B5EF4-FFF2-40B4-BE49-F238E27FC236}">
                    <a16:creationId xmlns:a16="http://schemas.microsoft.com/office/drawing/2014/main" id="{64FB504C-8366-69D8-3D50-DABC76FAB291}"/>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7" name="Graphic 21">
                <a:extLst>
                  <a:ext uri="{FF2B5EF4-FFF2-40B4-BE49-F238E27FC236}">
                    <a16:creationId xmlns:a16="http://schemas.microsoft.com/office/drawing/2014/main" id="{CE06D299-7A85-930A-74D9-D6ECB1432B8B}"/>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8" name="Graphic 21">
                <a:extLst>
                  <a:ext uri="{FF2B5EF4-FFF2-40B4-BE49-F238E27FC236}">
                    <a16:creationId xmlns:a16="http://schemas.microsoft.com/office/drawing/2014/main" id="{412008EA-13BB-4444-BBB7-B8E07102E7AA}"/>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19" name="Graphic 21">
                <a:extLst>
                  <a:ext uri="{FF2B5EF4-FFF2-40B4-BE49-F238E27FC236}">
                    <a16:creationId xmlns:a16="http://schemas.microsoft.com/office/drawing/2014/main" id="{2C39C441-DCBC-4124-320B-EAAED9D9F3FE}"/>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0" name="Graphic 21">
                <a:extLst>
                  <a:ext uri="{FF2B5EF4-FFF2-40B4-BE49-F238E27FC236}">
                    <a16:creationId xmlns:a16="http://schemas.microsoft.com/office/drawing/2014/main" id="{55814C0E-7BEF-BBC2-982F-5B56C786CF5D}"/>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1" name="Graphic 21">
                <a:extLst>
                  <a:ext uri="{FF2B5EF4-FFF2-40B4-BE49-F238E27FC236}">
                    <a16:creationId xmlns:a16="http://schemas.microsoft.com/office/drawing/2014/main" id="{19D5B3B1-A01E-B4F7-54E2-C5F022237DF7}"/>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2" name="Graphic 21">
                <a:extLst>
                  <a:ext uri="{FF2B5EF4-FFF2-40B4-BE49-F238E27FC236}">
                    <a16:creationId xmlns:a16="http://schemas.microsoft.com/office/drawing/2014/main" id="{090717E4-F4F6-ED2E-E8C0-E0BF84B6B67F}"/>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3" name="Graphic 21">
                <a:extLst>
                  <a:ext uri="{FF2B5EF4-FFF2-40B4-BE49-F238E27FC236}">
                    <a16:creationId xmlns:a16="http://schemas.microsoft.com/office/drawing/2014/main" id="{7C56CB95-076C-6C2D-6614-117B19AF4E78}"/>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4" name="Graphic 21">
                <a:extLst>
                  <a:ext uri="{FF2B5EF4-FFF2-40B4-BE49-F238E27FC236}">
                    <a16:creationId xmlns:a16="http://schemas.microsoft.com/office/drawing/2014/main" id="{6C5DE360-5231-FF85-ED68-5C0D2C084BE8}"/>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5" name="Graphic 21">
                <a:extLst>
                  <a:ext uri="{FF2B5EF4-FFF2-40B4-BE49-F238E27FC236}">
                    <a16:creationId xmlns:a16="http://schemas.microsoft.com/office/drawing/2014/main" id="{82F189AC-3AEB-3088-91FA-48767339A0CC}"/>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6" name="Graphic 21">
                <a:extLst>
                  <a:ext uri="{FF2B5EF4-FFF2-40B4-BE49-F238E27FC236}">
                    <a16:creationId xmlns:a16="http://schemas.microsoft.com/office/drawing/2014/main" id="{7F128059-DD0F-229D-1F83-AE0871BC58F4}"/>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27" name="Graphic 21">
                <a:extLst>
                  <a:ext uri="{FF2B5EF4-FFF2-40B4-BE49-F238E27FC236}">
                    <a16:creationId xmlns:a16="http://schemas.microsoft.com/office/drawing/2014/main" id="{4543AAE5-774D-5257-C5B5-C6DA07D9D0D5}"/>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24" name="Graphic 21">
                <a:extLst>
                  <a:ext uri="{FF2B5EF4-FFF2-40B4-BE49-F238E27FC236}">
                    <a16:creationId xmlns:a16="http://schemas.microsoft.com/office/drawing/2014/main" id="{57BF11C9-3969-7C42-1270-E9CEE964F878}"/>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25" name="Graphic 21">
                <a:extLst>
                  <a:ext uri="{FF2B5EF4-FFF2-40B4-BE49-F238E27FC236}">
                    <a16:creationId xmlns:a16="http://schemas.microsoft.com/office/drawing/2014/main" id="{85CC40E7-6985-2AD2-F599-9DFEC5C49D6D}"/>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27" name="Graphic 21">
                <a:extLst>
                  <a:ext uri="{FF2B5EF4-FFF2-40B4-BE49-F238E27FC236}">
                    <a16:creationId xmlns:a16="http://schemas.microsoft.com/office/drawing/2014/main" id="{0C83A653-6200-166B-1DF6-BF27F8A39087}"/>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28" name="Graphic 21">
                <a:extLst>
                  <a:ext uri="{FF2B5EF4-FFF2-40B4-BE49-F238E27FC236}">
                    <a16:creationId xmlns:a16="http://schemas.microsoft.com/office/drawing/2014/main" id="{EA5B209E-4DF8-BA64-2647-B6F9405A95BB}"/>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29" name="Graphic 21">
                <a:extLst>
                  <a:ext uri="{FF2B5EF4-FFF2-40B4-BE49-F238E27FC236}">
                    <a16:creationId xmlns:a16="http://schemas.microsoft.com/office/drawing/2014/main" id="{9CF5FDD6-43EE-AE5C-28D3-47B0B7BFFF5D}"/>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30" name="Graphic 21">
                <a:extLst>
                  <a:ext uri="{FF2B5EF4-FFF2-40B4-BE49-F238E27FC236}">
                    <a16:creationId xmlns:a16="http://schemas.microsoft.com/office/drawing/2014/main" id="{32B95AD4-8430-13BD-B9A0-B038503BA74B}"/>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31" name="Graphic 21">
                <a:extLst>
                  <a:ext uri="{FF2B5EF4-FFF2-40B4-BE49-F238E27FC236}">
                    <a16:creationId xmlns:a16="http://schemas.microsoft.com/office/drawing/2014/main" id="{2E8BF7CB-5A4F-C513-8EDD-3AC4201B51BF}"/>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32" name="Graphic 21">
                <a:extLst>
                  <a:ext uri="{FF2B5EF4-FFF2-40B4-BE49-F238E27FC236}">
                    <a16:creationId xmlns:a16="http://schemas.microsoft.com/office/drawing/2014/main" id="{C402C7AC-820D-4B73-6EEE-CD705146C832}"/>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33" name="Graphic 21">
                <a:extLst>
                  <a:ext uri="{FF2B5EF4-FFF2-40B4-BE49-F238E27FC236}">
                    <a16:creationId xmlns:a16="http://schemas.microsoft.com/office/drawing/2014/main" id="{9195175A-B2B6-52C8-2F15-99D33AF66B59}"/>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34" name="Graphic 21">
                <a:extLst>
                  <a:ext uri="{FF2B5EF4-FFF2-40B4-BE49-F238E27FC236}">
                    <a16:creationId xmlns:a16="http://schemas.microsoft.com/office/drawing/2014/main" id="{4883F043-2BFA-F671-9A05-98EF4CAFBA3F}"/>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grpSp>
        <p:grpSp>
          <p:nvGrpSpPr>
            <p:cNvPr id="12" name="Group 11">
              <a:extLst>
                <a:ext uri="{FF2B5EF4-FFF2-40B4-BE49-F238E27FC236}">
                  <a16:creationId xmlns:a16="http://schemas.microsoft.com/office/drawing/2014/main" id="{D246CEA4-B974-53FE-0C7B-A2E2D458D55A}"/>
                </a:ext>
              </a:extLst>
            </p:cNvPr>
            <p:cNvGrpSpPr/>
            <p:nvPr/>
          </p:nvGrpSpPr>
          <p:grpSpPr>
            <a:xfrm>
              <a:off x="1903409" y="1886291"/>
              <a:ext cx="5388816" cy="1669274"/>
              <a:chOff x="1" y="1304107"/>
              <a:chExt cx="8938839" cy="3051373"/>
            </a:xfrm>
          </p:grpSpPr>
          <p:sp>
            <p:nvSpPr>
              <p:cNvPr id="53" name="Oval 52">
                <a:extLst>
                  <a:ext uri="{FF2B5EF4-FFF2-40B4-BE49-F238E27FC236}">
                    <a16:creationId xmlns:a16="http://schemas.microsoft.com/office/drawing/2014/main" id="{F4587FF8-8773-B842-4215-7DA0F144E392}"/>
                  </a:ext>
                </a:extLst>
              </p:cNvPr>
              <p:cNvSpPr/>
              <p:nvPr/>
            </p:nvSpPr>
            <p:spPr>
              <a:xfrm>
                <a:off x="1207294" y="1693069"/>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4" name="Oval 53">
                <a:extLst>
                  <a:ext uri="{FF2B5EF4-FFF2-40B4-BE49-F238E27FC236}">
                    <a16:creationId xmlns:a16="http://schemas.microsoft.com/office/drawing/2014/main" id="{E3C8D25A-1C07-00C1-E444-96E38A9E5B03}"/>
                  </a:ext>
                </a:extLst>
              </p:cNvPr>
              <p:cNvSpPr/>
              <p:nvPr/>
            </p:nvSpPr>
            <p:spPr>
              <a:xfrm>
                <a:off x="1" y="1693069"/>
                <a:ext cx="333431" cy="31670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6" name="Oval 55">
                <a:extLst>
                  <a:ext uri="{FF2B5EF4-FFF2-40B4-BE49-F238E27FC236}">
                    <a16:creationId xmlns:a16="http://schemas.microsoft.com/office/drawing/2014/main" id="{3C991BDE-34FD-085C-3A0B-7868AA90CB3B}"/>
                  </a:ext>
                </a:extLst>
              </p:cNvPr>
              <p:cNvSpPr/>
              <p:nvPr/>
            </p:nvSpPr>
            <p:spPr>
              <a:xfrm>
                <a:off x="1664189" y="2834495"/>
                <a:ext cx="435769" cy="385763"/>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2" name="Oval 61">
                <a:extLst>
                  <a:ext uri="{FF2B5EF4-FFF2-40B4-BE49-F238E27FC236}">
                    <a16:creationId xmlns:a16="http://schemas.microsoft.com/office/drawing/2014/main" id="{13A8E730-8F55-C92D-8C9F-08B3F0BCE26B}"/>
                  </a:ext>
                </a:extLst>
              </p:cNvPr>
              <p:cNvSpPr/>
              <p:nvPr/>
            </p:nvSpPr>
            <p:spPr>
              <a:xfrm>
                <a:off x="2535781" y="2625196"/>
                <a:ext cx="435769" cy="385763"/>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3" name="Oval 62">
                <a:extLst>
                  <a:ext uri="{FF2B5EF4-FFF2-40B4-BE49-F238E27FC236}">
                    <a16:creationId xmlns:a16="http://schemas.microsoft.com/office/drawing/2014/main" id="{81507B28-1EFA-10EA-3DCB-0CF43DD9AB40}"/>
                  </a:ext>
                </a:extLst>
              </p:cNvPr>
              <p:cNvSpPr/>
              <p:nvPr/>
            </p:nvSpPr>
            <p:spPr>
              <a:xfrm>
                <a:off x="2100012" y="3499807"/>
                <a:ext cx="700940" cy="5743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4" name="Oval 63">
                <a:extLst>
                  <a:ext uri="{FF2B5EF4-FFF2-40B4-BE49-F238E27FC236}">
                    <a16:creationId xmlns:a16="http://schemas.microsoft.com/office/drawing/2014/main" id="{6174A5F5-9903-7B0D-E0DD-20D2FD87A026}"/>
                  </a:ext>
                </a:extLst>
              </p:cNvPr>
              <p:cNvSpPr/>
              <p:nvPr/>
            </p:nvSpPr>
            <p:spPr>
              <a:xfrm>
                <a:off x="3417061" y="3010958"/>
                <a:ext cx="435769" cy="385763"/>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5" name="Oval 64">
                <a:extLst>
                  <a:ext uri="{FF2B5EF4-FFF2-40B4-BE49-F238E27FC236}">
                    <a16:creationId xmlns:a16="http://schemas.microsoft.com/office/drawing/2014/main" id="{3269541D-BE52-E932-692B-FC3BCA860D25}"/>
                  </a:ext>
                </a:extLst>
              </p:cNvPr>
              <p:cNvSpPr/>
              <p:nvPr/>
            </p:nvSpPr>
            <p:spPr>
              <a:xfrm>
                <a:off x="3923816" y="1691365"/>
                <a:ext cx="435769" cy="385763"/>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6" name="Oval 65">
                <a:extLst>
                  <a:ext uri="{FF2B5EF4-FFF2-40B4-BE49-F238E27FC236}">
                    <a16:creationId xmlns:a16="http://schemas.microsoft.com/office/drawing/2014/main" id="{F47BDCA5-68DB-5FE9-23D5-4B1D256931F4}"/>
                  </a:ext>
                </a:extLst>
              </p:cNvPr>
              <p:cNvSpPr/>
              <p:nvPr/>
            </p:nvSpPr>
            <p:spPr>
              <a:xfrm>
                <a:off x="4684318" y="2748469"/>
                <a:ext cx="551857" cy="471789"/>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7" name="Oval 66">
                <a:extLst>
                  <a:ext uri="{FF2B5EF4-FFF2-40B4-BE49-F238E27FC236}">
                    <a16:creationId xmlns:a16="http://schemas.microsoft.com/office/drawing/2014/main" id="{9B8DE32F-8BCC-A0C9-D0FA-C7E8CB0E4AAD}"/>
                  </a:ext>
                </a:extLst>
              </p:cNvPr>
              <p:cNvSpPr/>
              <p:nvPr/>
            </p:nvSpPr>
            <p:spPr>
              <a:xfrm>
                <a:off x="5044553" y="3819654"/>
                <a:ext cx="639346" cy="535826"/>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8" name="Oval 67">
                <a:extLst>
                  <a:ext uri="{FF2B5EF4-FFF2-40B4-BE49-F238E27FC236}">
                    <a16:creationId xmlns:a16="http://schemas.microsoft.com/office/drawing/2014/main" id="{7AD6EC62-350A-96EB-F112-1E4108469AB5}"/>
                  </a:ext>
                </a:extLst>
              </p:cNvPr>
              <p:cNvSpPr/>
              <p:nvPr/>
            </p:nvSpPr>
            <p:spPr>
              <a:xfrm>
                <a:off x="7876525" y="1304107"/>
                <a:ext cx="435769" cy="385763"/>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69" name="Oval 68">
                <a:extLst>
                  <a:ext uri="{FF2B5EF4-FFF2-40B4-BE49-F238E27FC236}">
                    <a16:creationId xmlns:a16="http://schemas.microsoft.com/office/drawing/2014/main" id="{9A8D56CE-90C1-7AA1-3055-2071A25E726E}"/>
                  </a:ext>
                </a:extLst>
              </p:cNvPr>
              <p:cNvSpPr/>
              <p:nvPr/>
            </p:nvSpPr>
            <p:spPr>
              <a:xfrm>
                <a:off x="5683899" y="2946821"/>
                <a:ext cx="239218" cy="18741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0" name="Oval 69">
                <a:extLst>
                  <a:ext uri="{FF2B5EF4-FFF2-40B4-BE49-F238E27FC236}">
                    <a16:creationId xmlns:a16="http://schemas.microsoft.com/office/drawing/2014/main" id="{EFD62445-3E38-9FF9-BF2F-0B0EBF2543B4}"/>
                  </a:ext>
                </a:extLst>
              </p:cNvPr>
              <p:cNvSpPr/>
              <p:nvPr/>
            </p:nvSpPr>
            <p:spPr>
              <a:xfrm>
                <a:off x="8312294" y="2216558"/>
                <a:ext cx="626546" cy="617937"/>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1" name="Oval 70">
                <a:extLst>
                  <a:ext uri="{FF2B5EF4-FFF2-40B4-BE49-F238E27FC236}">
                    <a16:creationId xmlns:a16="http://schemas.microsoft.com/office/drawing/2014/main" id="{7D203F70-6F16-96C3-B1F6-7348CAB13D9A}"/>
                  </a:ext>
                </a:extLst>
              </p:cNvPr>
              <p:cNvSpPr/>
              <p:nvPr/>
            </p:nvSpPr>
            <p:spPr>
              <a:xfrm>
                <a:off x="1910739" y="1769930"/>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2" name="Oval 71">
                <a:extLst>
                  <a:ext uri="{FF2B5EF4-FFF2-40B4-BE49-F238E27FC236}">
                    <a16:creationId xmlns:a16="http://schemas.microsoft.com/office/drawing/2014/main" id="{763CAEFC-0119-AE24-2C27-A5127CA84842}"/>
                  </a:ext>
                </a:extLst>
              </p:cNvPr>
              <p:cNvSpPr/>
              <p:nvPr/>
            </p:nvSpPr>
            <p:spPr>
              <a:xfrm>
                <a:off x="6204569" y="1878257"/>
                <a:ext cx="435769" cy="385763"/>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3" name="Oval 72">
                <a:extLst>
                  <a:ext uri="{FF2B5EF4-FFF2-40B4-BE49-F238E27FC236}">
                    <a16:creationId xmlns:a16="http://schemas.microsoft.com/office/drawing/2014/main" id="{6E0E82E3-41CA-8A42-4633-7214C3D65B8D}"/>
                  </a:ext>
                </a:extLst>
              </p:cNvPr>
              <p:cNvSpPr/>
              <p:nvPr/>
            </p:nvSpPr>
            <p:spPr>
              <a:xfrm>
                <a:off x="3916830" y="2561059"/>
                <a:ext cx="270161" cy="273437"/>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4" name="Oval 73">
                <a:extLst>
                  <a:ext uri="{FF2B5EF4-FFF2-40B4-BE49-F238E27FC236}">
                    <a16:creationId xmlns:a16="http://schemas.microsoft.com/office/drawing/2014/main" id="{CC64E668-45E5-5386-28C7-FF4F0512C89A}"/>
                  </a:ext>
                </a:extLst>
              </p:cNvPr>
              <p:cNvSpPr/>
              <p:nvPr/>
            </p:nvSpPr>
            <p:spPr>
              <a:xfrm>
                <a:off x="5296679" y="1884247"/>
                <a:ext cx="374355" cy="332312"/>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5" name="Oval 74">
                <a:extLst>
                  <a:ext uri="{FF2B5EF4-FFF2-40B4-BE49-F238E27FC236}">
                    <a16:creationId xmlns:a16="http://schemas.microsoft.com/office/drawing/2014/main" id="{369CDFF1-665F-568F-9240-2C32E73385B8}"/>
                  </a:ext>
                </a:extLst>
              </p:cNvPr>
              <p:cNvSpPr/>
              <p:nvPr/>
            </p:nvSpPr>
            <p:spPr>
              <a:xfrm>
                <a:off x="831706" y="1332888"/>
                <a:ext cx="225029" cy="2178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6" name="Oval 75">
                <a:extLst>
                  <a:ext uri="{FF2B5EF4-FFF2-40B4-BE49-F238E27FC236}">
                    <a16:creationId xmlns:a16="http://schemas.microsoft.com/office/drawing/2014/main" id="{D2F116DC-6D9E-7B4E-3857-AE35683CC7C7}"/>
                  </a:ext>
                </a:extLst>
              </p:cNvPr>
              <p:cNvSpPr/>
              <p:nvPr/>
            </p:nvSpPr>
            <p:spPr>
              <a:xfrm>
                <a:off x="447833" y="1445290"/>
                <a:ext cx="223953" cy="246412"/>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77" name="Oval 76">
                <a:extLst>
                  <a:ext uri="{FF2B5EF4-FFF2-40B4-BE49-F238E27FC236}">
                    <a16:creationId xmlns:a16="http://schemas.microsoft.com/office/drawing/2014/main" id="{28C10B33-37BC-0903-E97D-F84AC51BD662}"/>
                  </a:ext>
                </a:extLst>
              </p:cNvPr>
              <p:cNvSpPr/>
              <p:nvPr/>
            </p:nvSpPr>
            <p:spPr>
              <a:xfrm>
                <a:off x="7455559" y="1961510"/>
                <a:ext cx="435769" cy="385763"/>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pic>
        <p:nvPicPr>
          <p:cNvPr id="51" name="Snagit_SNGOUT2102">
            <a:extLst>
              <a:ext uri="{FF2B5EF4-FFF2-40B4-BE49-F238E27FC236}">
                <a16:creationId xmlns:a16="http://schemas.microsoft.com/office/drawing/2014/main" id="{D5633AA4-F93E-CC34-1CEB-1E61CF795B2C}"/>
              </a:ext>
            </a:extLst>
          </p:cNvPr>
          <p:cNvPicPr>
            <a:picLocks noChangeAspect="1"/>
          </p:cNvPicPr>
          <p:nvPr/>
        </p:nvPicPr>
        <p:blipFill>
          <a:blip r:embed="rId5"/>
          <a:stretch>
            <a:fillRect/>
          </a:stretch>
        </p:blipFill>
        <p:spPr>
          <a:xfrm>
            <a:off x="1896102" y="4714374"/>
            <a:ext cx="1258431" cy="1246860"/>
          </a:xfrm>
          <a:prstGeom prst="rect">
            <a:avLst/>
          </a:prstGeom>
        </p:spPr>
      </p:pic>
      <p:pic>
        <p:nvPicPr>
          <p:cNvPr id="1035" name="Picture 1034">
            <a:extLst>
              <a:ext uri="{FF2B5EF4-FFF2-40B4-BE49-F238E27FC236}">
                <a16:creationId xmlns:a16="http://schemas.microsoft.com/office/drawing/2014/main" id="{EA431631-18D1-E107-AE45-1CC2B35D3B06}"/>
              </a:ext>
            </a:extLst>
          </p:cNvPr>
          <p:cNvPicPr>
            <a:picLocks noChangeAspect="1"/>
          </p:cNvPicPr>
          <p:nvPr/>
        </p:nvPicPr>
        <p:blipFill>
          <a:blip r:embed="rId6"/>
          <a:stretch>
            <a:fillRect/>
          </a:stretch>
        </p:blipFill>
        <p:spPr>
          <a:xfrm>
            <a:off x="802696" y="4662919"/>
            <a:ext cx="1211850" cy="979047"/>
          </a:xfrm>
          <a:prstGeom prst="rect">
            <a:avLst/>
          </a:prstGeom>
        </p:spPr>
      </p:pic>
      <p:pic>
        <p:nvPicPr>
          <p:cNvPr id="1036" name="Picture 1035">
            <a:extLst>
              <a:ext uri="{FF2B5EF4-FFF2-40B4-BE49-F238E27FC236}">
                <a16:creationId xmlns:a16="http://schemas.microsoft.com/office/drawing/2014/main" id="{7138BBAD-8F0E-DCC9-8767-FCA7CB7D07D3}"/>
              </a:ext>
            </a:extLst>
          </p:cNvPr>
          <p:cNvPicPr>
            <a:picLocks noChangeAspect="1"/>
          </p:cNvPicPr>
          <p:nvPr/>
        </p:nvPicPr>
        <p:blipFill>
          <a:blip r:embed="rId4"/>
          <a:stretch>
            <a:fillRect/>
          </a:stretch>
        </p:blipFill>
        <p:spPr>
          <a:xfrm>
            <a:off x="2347639" y="5564961"/>
            <a:ext cx="899433" cy="158500"/>
          </a:xfrm>
          <a:prstGeom prst="rect">
            <a:avLst/>
          </a:prstGeom>
        </p:spPr>
      </p:pic>
      <p:pic>
        <p:nvPicPr>
          <p:cNvPr id="1039" name="Picture 1038">
            <a:extLst>
              <a:ext uri="{FF2B5EF4-FFF2-40B4-BE49-F238E27FC236}">
                <a16:creationId xmlns:a16="http://schemas.microsoft.com/office/drawing/2014/main" id="{567FD138-90FA-C4DC-C62D-A9EB91A133C4}"/>
              </a:ext>
            </a:extLst>
          </p:cNvPr>
          <p:cNvPicPr>
            <a:picLocks noChangeAspect="1"/>
          </p:cNvPicPr>
          <p:nvPr/>
        </p:nvPicPr>
        <p:blipFill>
          <a:blip r:embed="rId4"/>
          <a:stretch>
            <a:fillRect/>
          </a:stretch>
        </p:blipFill>
        <p:spPr>
          <a:xfrm>
            <a:off x="899683" y="4713687"/>
            <a:ext cx="899433" cy="158500"/>
          </a:xfrm>
          <a:prstGeom prst="rect">
            <a:avLst/>
          </a:prstGeom>
        </p:spPr>
      </p:pic>
      <p:pic>
        <p:nvPicPr>
          <p:cNvPr id="1040" name="Picture 1039">
            <a:extLst>
              <a:ext uri="{FF2B5EF4-FFF2-40B4-BE49-F238E27FC236}">
                <a16:creationId xmlns:a16="http://schemas.microsoft.com/office/drawing/2014/main" id="{DD4204E7-65EE-3CAD-8E11-F0446AEF3BF1}"/>
              </a:ext>
            </a:extLst>
          </p:cNvPr>
          <p:cNvPicPr>
            <a:picLocks noChangeAspect="1"/>
          </p:cNvPicPr>
          <p:nvPr/>
        </p:nvPicPr>
        <p:blipFill>
          <a:blip r:embed="rId4"/>
          <a:stretch>
            <a:fillRect/>
          </a:stretch>
        </p:blipFill>
        <p:spPr>
          <a:xfrm>
            <a:off x="995991" y="5378885"/>
            <a:ext cx="899433" cy="158500"/>
          </a:xfrm>
          <a:prstGeom prst="rect">
            <a:avLst/>
          </a:prstGeom>
        </p:spPr>
      </p:pic>
      <p:pic>
        <p:nvPicPr>
          <p:cNvPr id="1041" name="Picture 4" descr="About the Red Expert Alliance - Oracle Expert Networking ...">
            <a:extLst>
              <a:ext uri="{FF2B5EF4-FFF2-40B4-BE49-F238E27FC236}">
                <a16:creationId xmlns:a16="http://schemas.microsoft.com/office/drawing/2014/main" id="{09E26240-DA0B-5F4C-62D0-FDC7AE77CC20}"/>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2987" b="34425"/>
          <a:stretch/>
        </p:blipFill>
        <p:spPr bwMode="auto">
          <a:xfrm>
            <a:off x="9352345" y="3616967"/>
            <a:ext cx="2873218" cy="5462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Nationale Coalitie Duurzame Digitalisering | LinkedIn">
            <a:extLst>
              <a:ext uri="{FF2B5EF4-FFF2-40B4-BE49-F238E27FC236}">
                <a16:creationId xmlns:a16="http://schemas.microsoft.com/office/drawing/2014/main" id="{F37712C9-2CEA-6C02-DE37-E675367351F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475471" y="1536236"/>
            <a:ext cx="1200950" cy="120095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Climate Analytics - JPI Climate">
            <a:extLst>
              <a:ext uri="{FF2B5EF4-FFF2-40B4-BE49-F238E27FC236}">
                <a16:creationId xmlns:a16="http://schemas.microsoft.com/office/drawing/2014/main" id="{03DF2C44-0C1A-86D5-FFC8-77BF1AF3F5D0}"/>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b="46860"/>
          <a:stretch/>
        </p:blipFill>
        <p:spPr bwMode="auto">
          <a:xfrm>
            <a:off x="4579360" y="2396267"/>
            <a:ext cx="1496884" cy="803479"/>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Co-Teach Informatica | Informatica aanbieden zonder vakdocent ...">
            <a:extLst>
              <a:ext uri="{FF2B5EF4-FFF2-40B4-BE49-F238E27FC236}">
                <a16:creationId xmlns:a16="http://schemas.microsoft.com/office/drawing/2014/main" id="{86BC2D5B-F670-A7DB-B0E0-A4F0CDC2692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8699" y="2084050"/>
            <a:ext cx="1806134" cy="645197"/>
          </a:xfrm>
          <a:prstGeom prst="rect">
            <a:avLst/>
          </a:prstGeom>
          <a:noFill/>
          <a:extLst>
            <a:ext uri="{909E8E84-426E-40DD-AFC4-6F175D3DCCD1}">
              <a14:hiddenFill xmlns:a14="http://schemas.microsoft.com/office/drawing/2010/main">
                <a:solidFill>
                  <a:srgbClr val="FFFFFF"/>
                </a:solidFill>
              </a14:hiddenFill>
            </a:ext>
          </a:extLst>
        </p:spPr>
      </p:pic>
      <p:sp>
        <p:nvSpPr>
          <p:cNvPr id="1042" name="Rectangle: Rounded Corners 1041">
            <a:extLst>
              <a:ext uri="{FF2B5EF4-FFF2-40B4-BE49-F238E27FC236}">
                <a16:creationId xmlns:a16="http://schemas.microsoft.com/office/drawing/2014/main" id="{80AA216C-C029-9A3C-161B-3126AE62BA62}"/>
              </a:ext>
            </a:extLst>
          </p:cNvPr>
          <p:cNvSpPr/>
          <p:nvPr/>
        </p:nvSpPr>
        <p:spPr>
          <a:xfrm>
            <a:off x="3436953" y="1715726"/>
            <a:ext cx="1553384" cy="549823"/>
          </a:xfrm>
          <a:prstGeom prst="roundRect">
            <a:avLst/>
          </a:prstGeom>
          <a:solidFill>
            <a:srgbClr val="333399"/>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Sprong</a:t>
            </a:r>
            <a:r>
              <a:rPr lang="en-US" dirty="0"/>
              <a:t> Consortium</a:t>
            </a:r>
          </a:p>
        </p:txBody>
      </p:sp>
      <p:pic>
        <p:nvPicPr>
          <p:cNvPr id="5128" name="Picture 8" descr="NS Logo - LogoDix">
            <a:extLst>
              <a:ext uri="{FF2B5EF4-FFF2-40B4-BE49-F238E27FC236}">
                <a16:creationId xmlns:a16="http://schemas.microsoft.com/office/drawing/2014/main" id="{E05A1553-6906-0B7E-4DF4-F18EA271A79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7365" y="1233425"/>
            <a:ext cx="884651" cy="345567"/>
          </a:xfrm>
          <a:prstGeom prst="rect">
            <a:avLst/>
          </a:prstGeom>
          <a:noFill/>
          <a:extLst>
            <a:ext uri="{909E8E84-426E-40DD-AFC4-6F175D3DCCD1}">
              <a14:hiddenFill xmlns:a14="http://schemas.microsoft.com/office/drawing/2010/main">
                <a:solidFill>
                  <a:srgbClr val="FFFFFF"/>
                </a:solidFill>
              </a14:hiddenFill>
            </a:ext>
          </a:extLst>
        </p:spPr>
      </p:pic>
      <p:sp>
        <p:nvSpPr>
          <p:cNvPr id="1043" name="Rectangle: Rounded Corners 1042">
            <a:extLst>
              <a:ext uri="{FF2B5EF4-FFF2-40B4-BE49-F238E27FC236}">
                <a16:creationId xmlns:a16="http://schemas.microsoft.com/office/drawing/2014/main" id="{C1305931-101C-B3F9-DA48-1194D22E5DC4}"/>
              </a:ext>
            </a:extLst>
          </p:cNvPr>
          <p:cNvSpPr/>
          <p:nvPr/>
        </p:nvSpPr>
        <p:spPr>
          <a:xfrm>
            <a:off x="6178422" y="1491564"/>
            <a:ext cx="1553384" cy="549823"/>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RWS Consortium</a:t>
            </a:r>
          </a:p>
        </p:txBody>
      </p:sp>
      <p:pic>
        <p:nvPicPr>
          <p:cNvPr id="5130" name="Picture 10" descr="Case Rijkswaterstaat - SSU Foundation">
            <a:extLst>
              <a:ext uri="{FF2B5EF4-FFF2-40B4-BE49-F238E27FC236}">
                <a16:creationId xmlns:a16="http://schemas.microsoft.com/office/drawing/2014/main" id="{480415D7-4EA8-967C-7D1B-4F8363E329E5}"/>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5232" t="3367" r="7691" b="19485"/>
          <a:stretch/>
        </p:blipFill>
        <p:spPr bwMode="auto">
          <a:xfrm>
            <a:off x="7293655" y="786990"/>
            <a:ext cx="1302454" cy="824514"/>
          </a:xfrm>
          <a:prstGeom prst="rect">
            <a:avLst/>
          </a:prstGeom>
          <a:noFill/>
          <a:extLst>
            <a:ext uri="{909E8E84-426E-40DD-AFC4-6F175D3DCCD1}">
              <a14:hiddenFill xmlns:a14="http://schemas.microsoft.com/office/drawing/2010/main">
                <a:solidFill>
                  <a:srgbClr val="FFFFFF"/>
                </a:solidFill>
              </a14:hiddenFill>
            </a:ext>
          </a:extLst>
        </p:spPr>
      </p:pic>
      <p:sp>
        <p:nvSpPr>
          <p:cNvPr id="1044" name="Oval 1043">
            <a:extLst>
              <a:ext uri="{FF2B5EF4-FFF2-40B4-BE49-F238E27FC236}">
                <a16:creationId xmlns:a16="http://schemas.microsoft.com/office/drawing/2014/main" id="{82EC8132-8DCC-5FD6-2B5D-F7787BBB9B07}"/>
              </a:ext>
            </a:extLst>
          </p:cNvPr>
          <p:cNvSpPr/>
          <p:nvPr/>
        </p:nvSpPr>
        <p:spPr>
          <a:xfrm>
            <a:off x="3512518" y="1757269"/>
            <a:ext cx="265797" cy="254284"/>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45" name="Oval 1044">
            <a:extLst>
              <a:ext uri="{FF2B5EF4-FFF2-40B4-BE49-F238E27FC236}">
                <a16:creationId xmlns:a16="http://schemas.microsoft.com/office/drawing/2014/main" id="{E69311DA-EFE0-87EB-CCB9-720F438949D4}"/>
              </a:ext>
            </a:extLst>
          </p:cNvPr>
          <p:cNvSpPr/>
          <p:nvPr/>
        </p:nvSpPr>
        <p:spPr>
          <a:xfrm>
            <a:off x="6296453" y="1553777"/>
            <a:ext cx="265797" cy="254284"/>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46" name="Oval 1045">
            <a:extLst>
              <a:ext uri="{FF2B5EF4-FFF2-40B4-BE49-F238E27FC236}">
                <a16:creationId xmlns:a16="http://schemas.microsoft.com/office/drawing/2014/main" id="{9FFCF704-6F9B-D48A-AAD1-C7C9C4FA879D}"/>
              </a:ext>
            </a:extLst>
          </p:cNvPr>
          <p:cNvSpPr/>
          <p:nvPr/>
        </p:nvSpPr>
        <p:spPr>
          <a:xfrm>
            <a:off x="4642016" y="1736819"/>
            <a:ext cx="309402" cy="295184"/>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5132" name="Picture 12" descr="About NLOUG | Oracle User Group">
            <a:extLst>
              <a:ext uri="{FF2B5EF4-FFF2-40B4-BE49-F238E27FC236}">
                <a16:creationId xmlns:a16="http://schemas.microsoft.com/office/drawing/2014/main" id="{454DA5DE-D040-C4E7-1E3D-6CB92F561588}"/>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5857" y="3099037"/>
            <a:ext cx="1118264" cy="400987"/>
          </a:xfrm>
          <a:prstGeom prst="rect">
            <a:avLst/>
          </a:prstGeom>
          <a:noFill/>
          <a:extLst>
            <a:ext uri="{909E8E84-426E-40DD-AFC4-6F175D3DCCD1}">
              <a14:hiddenFill xmlns:a14="http://schemas.microsoft.com/office/drawing/2010/main">
                <a:solidFill>
                  <a:srgbClr val="FFFFFF"/>
                </a:solidFill>
              </a14:hiddenFill>
            </a:ext>
          </a:extLst>
        </p:spPr>
      </p:pic>
      <p:grpSp>
        <p:nvGrpSpPr>
          <p:cNvPr id="1052" name="Group 1051">
            <a:extLst>
              <a:ext uri="{FF2B5EF4-FFF2-40B4-BE49-F238E27FC236}">
                <a16:creationId xmlns:a16="http://schemas.microsoft.com/office/drawing/2014/main" id="{151B2A05-9BEE-D82C-E0D8-E9D5C30EFC8A}"/>
              </a:ext>
            </a:extLst>
          </p:cNvPr>
          <p:cNvGrpSpPr/>
          <p:nvPr/>
        </p:nvGrpSpPr>
        <p:grpSpPr>
          <a:xfrm>
            <a:off x="9858283" y="2232875"/>
            <a:ext cx="926800" cy="678517"/>
            <a:chOff x="1688256" y="1511220"/>
            <a:chExt cx="6027328" cy="2241264"/>
          </a:xfrm>
        </p:grpSpPr>
        <p:grpSp>
          <p:nvGrpSpPr>
            <p:cNvPr id="1053" name="Graphic 21">
              <a:extLst>
                <a:ext uri="{FF2B5EF4-FFF2-40B4-BE49-F238E27FC236}">
                  <a16:creationId xmlns:a16="http://schemas.microsoft.com/office/drawing/2014/main" id="{BBC3D1E9-9BF7-3E82-3005-5CE98E7881CE}"/>
                </a:ext>
              </a:extLst>
            </p:cNvPr>
            <p:cNvGrpSpPr/>
            <p:nvPr/>
          </p:nvGrpSpPr>
          <p:grpSpPr>
            <a:xfrm>
              <a:off x="1688256" y="1511220"/>
              <a:ext cx="6027328" cy="2241264"/>
              <a:chOff x="14422" y="1454704"/>
              <a:chExt cx="9119199" cy="2231056"/>
            </a:xfrm>
            <a:noFill/>
          </p:grpSpPr>
          <p:sp>
            <p:nvSpPr>
              <p:cNvPr id="1074" name="Graphic 21">
                <a:extLst>
                  <a:ext uri="{FF2B5EF4-FFF2-40B4-BE49-F238E27FC236}">
                    <a16:creationId xmlns:a16="http://schemas.microsoft.com/office/drawing/2014/main" id="{16491EBB-1204-6246-19C3-A3325A397F17}"/>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75" name="Graphic 21">
                <a:extLst>
                  <a:ext uri="{FF2B5EF4-FFF2-40B4-BE49-F238E27FC236}">
                    <a16:creationId xmlns:a16="http://schemas.microsoft.com/office/drawing/2014/main" id="{39127668-2489-FEF3-B9EA-5EF7FF8493D3}"/>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76" name="Graphic 21">
                <a:extLst>
                  <a:ext uri="{FF2B5EF4-FFF2-40B4-BE49-F238E27FC236}">
                    <a16:creationId xmlns:a16="http://schemas.microsoft.com/office/drawing/2014/main" id="{16133407-5965-F9E5-96CF-A46139210CB8}"/>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77" name="Graphic 21">
                <a:extLst>
                  <a:ext uri="{FF2B5EF4-FFF2-40B4-BE49-F238E27FC236}">
                    <a16:creationId xmlns:a16="http://schemas.microsoft.com/office/drawing/2014/main" id="{69337C94-3A73-33F9-E7B8-7A540A8C8D5C}"/>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78" name="Graphic 21">
                <a:extLst>
                  <a:ext uri="{FF2B5EF4-FFF2-40B4-BE49-F238E27FC236}">
                    <a16:creationId xmlns:a16="http://schemas.microsoft.com/office/drawing/2014/main" id="{2F0157C2-D0C9-0416-8F39-E266FEA4D196}"/>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79" name="Graphic 21">
                <a:extLst>
                  <a:ext uri="{FF2B5EF4-FFF2-40B4-BE49-F238E27FC236}">
                    <a16:creationId xmlns:a16="http://schemas.microsoft.com/office/drawing/2014/main" id="{9F27DF0D-2C1B-1737-B37F-9F518B0737E0}"/>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80" name="Graphic 21">
                <a:extLst>
                  <a:ext uri="{FF2B5EF4-FFF2-40B4-BE49-F238E27FC236}">
                    <a16:creationId xmlns:a16="http://schemas.microsoft.com/office/drawing/2014/main" id="{4415EF96-C7FF-8979-1A31-A287B3A80F08}"/>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81" name="Graphic 21">
                <a:extLst>
                  <a:ext uri="{FF2B5EF4-FFF2-40B4-BE49-F238E27FC236}">
                    <a16:creationId xmlns:a16="http://schemas.microsoft.com/office/drawing/2014/main" id="{4E7099C3-6201-A8C1-F766-77DD55C8CB9C}"/>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82" name="Graphic 21">
                <a:extLst>
                  <a:ext uri="{FF2B5EF4-FFF2-40B4-BE49-F238E27FC236}">
                    <a16:creationId xmlns:a16="http://schemas.microsoft.com/office/drawing/2014/main" id="{96BB5652-F700-8BC9-9E01-FE11753D0CCC}"/>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83" name="Graphic 21">
                <a:extLst>
                  <a:ext uri="{FF2B5EF4-FFF2-40B4-BE49-F238E27FC236}">
                    <a16:creationId xmlns:a16="http://schemas.microsoft.com/office/drawing/2014/main" id="{7E63A628-17AF-7E1B-F435-808EBFC39030}"/>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84" name="Graphic 21">
                <a:extLst>
                  <a:ext uri="{FF2B5EF4-FFF2-40B4-BE49-F238E27FC236}">
                    <a16:creationId xmlns:a16="http://schemas.microsoft.com/office/drawing/2014/main" id="{D6E4EA72-B79C-09A1-7914-16D9A4B25F46}"/>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85" name="Graphic 21">
                <a:extLst>
                  <a:ext uri="{FF2B5EF4-FFF2-40B4-BE49-F238E27FC236}">
                    <a16:creationId xmlns:a16="http://schemas.microsoft.com/office/drawing/2014/main" id="{3CF4F54D-373B-D7B8-E9D2-2EBF579AE389}"/>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86" name="Graphic 21">
                <a:extLst>
                  <a:ext uri="{FF2B5EF4-FFF2-40B4-BE49-F238E27FC236}">
                    <a16:creationId xmlns:a16="http://schemas.microsoft.com/office/drawing/2014/main" id="{2D0048C3-C173-349F-73AD-FCE9E5041A66}"/>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1087" name="Graphic 21">
                <a:extLst>
                  <a:ext uri="{FF2B5EF4-FFF2-40B4-BE49-F238E27FC236}">
                    <a16:creationId xmlns:a16="http://schemas.microsoft.com/office/drawing/2014/main" id="{0A894ACC-B403-4C2F-8C19-5A6C1C792D52}"/>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20" name="Graphic 21">
                <a:extLst>
                  <a:ext uri="{FF2B5EF4-FFF2-40B4-BE49-F238E27FC236}">
                    <a16:creationId xmlns:a16="http://schemas.microsoft.com/office/drawing/2014/main" id="{53994F94-427F-0261-FF87-B7947BB065B3}"/>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21" name="Graphic 21">
                <a:extLst>
                  <a:ext uri="{FF2B5EF4-FFF2-40B4-BE49-F238E27FC236}">
                    <a16:creationId xmlns:a16="http://schemas.microsoft.com/office/drawing/2014/main" id="{3A91160A-C7AA-9EAF-42B1-F9C416AC1A7E}"/>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23" name="Graphic 21">
                <a:extLst>
                  <a:ext uri="{FF2B5EF4-FFF2-40B4-BE49-F238E27FC236}">
                    <a16:creationId xmlns:a16="http://schemas.microsoft.com/office/drawing/2014/main" id="{5C8DED9D-819D-4500-CC35-009A379FAAAE}"/>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25" name="Graphic 21">
                <a:extLst>
                  <a:ext uri="{FF2B5EF4-FFF2-40B4-BE49-F238E27FC236}">
                    <a16:creationId xmlns:a16="http://schemas.microsoft.com/office/drawing/2014/main" id="{1A518A26-D635-2E4D-BF83-181503DDADA8}"/>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27" name="Graphic 21">
                <a:extLst>
                  <a:ext uri="{FF2B5EF4-FFF2-40B4-BE49-F238E27FC236}">
                    <a16:creationId xmlns:a16="http://schemas.microsoft.com/office/drawing/2014/main" id="{AB23247B-EE5E-E289-F2F4-89BFBCDC6BB1}"/>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29" name="Graphic 21">
                <a:extLst>
                  <a:ext uri="{FF2B5EF4-FFF2-40B4-BE49-F238E27FC236}">
                    <a16:creationId xmlns:a16="http://schemas.microsoft.com/office/drawing/2014/main" id="{DFB117D4-CB54-D175-92D9-5058EFD7F9DD}"/>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31" name="Graphic 21">
                <a:extLst>
                  <a:ext uri="{FF2B5EF4-FFF2-40B4-BE49-F238E27FC236}">
                    <a16:creationId xmlns:a16="http://schemas.microsoft.com/office/drawing/2014/main" id="{784DA2A7-DB15-7916-4C19-D004A1EC18F8}"/>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33" name="Graphic 21">
                <a:extLst>
                  <a:ext uri="{FF2B5EF4-FFF2-40B4-BE49-F238E27FC236}">
                    <a16:creationId xmlns:a16="http://schemas.microsoft.com/office/drawing/2014/main" id="{CA4E88E8-7C30-534F-28B9-253F5BE83DB8}"/>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35" name="Graphic 21">
                <a:extLst>
                  <a:ext uri="{FF2B5EF4-FFF2-40B4-BE49-F238E27FC236}">
                    <a16:creationId xmlns:a16="http://schemas.microsoft.com/office/drawing/2014/main" id="{2D8F061D-F7AE-CBCA-42D0-0D797D64D7D8}"/>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36" name="Graphic 21">
                <a:extLst>
                  <a:ext uri="{FF2B5EF4-FFF2-40B4-BE49-F238E27FC236}">
                    <a16:creationId xmlns:a16="http://schemas.microsoft.com/office/drawing/2014/main" id="{4944FCD9-364B-7ABB-0E2A-441AD4C81329}"/>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37" name="Graphic 21">
                <a:extLst>
                  <a:ext uri="{FF2B5EF4-FFF2-40B4-BE49-F238E27FC236}">
                    <a16:creationId xmlns:a16="http://schemas.microsoft.com/office/drawing/2014/main" id="{8A68A074-7748-C243-4F2C-7DD00538EC45}"/>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38" name="Graphic 21">
                <a:extLst>
                  <a:ext uri="{FF2B5EF4-FFF2-40B4-BE49-F238E27FC236}">
                    <a16:creationId xmlns:a16="http://schemas.microsoft.com/office/drawing/2014/main" id="{AA261D40-F576-77FB-67FE-3D4632EF0F37}"/>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39" name="Graphic 21">
                <a:extLst>
                  <a:ext uri="{FF2B5EF4-FFF2-40B4-BE49-F238E27FC236}">
                    <a16:creationId xmlns:a16="http://schemas.microsoft.com/office/drawing/2014/main" id="{2D648F6B-C646-CFD9-CA5B-FB35C7380667}"/>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40" name="Graphic 21">
                <a:extLst>
                  <a:ext uri="{FF2B5EF4-FFF2-40B4-BE49-F238E27FC236}">
                    <a16:creationId xmlns:a16="http://schemas.microsoft.com/office/drawing/2014/main" id="{BEBEE638-0342-452E-CE82-510CBD022845}"/>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41" name="Graphic 21">
                <a:extLst>
                  <a:ext uri="{FF2B5EF4-FFF2-40B4-BE49-F238E27FC236}">
                    <a16:creationId xmlns:a16="http://schemas.microsoft.com/office/drawing/2014/main" id="{2761FD2B-C48C-3CD4-DBED-D4D9A4339A87}"/>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42" name="Graphic 21">
                <a:extLst>
                  <a:ext uri="{FF2B5EF4-FFF2-40B4-BE49-F238E27FC236}">
                    <a16:creationId xmlns:a16="http://schemas.microsoft.com/office/drawing/2014/main" id="{FA9B4018-AF9F-4C0B-A598-F6A8DE3C007F}"/>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43" name="Graphic 21">
                <a:extLst>
                  <a:ext uri="{FF2B5EF4-FFF2-40B4-BE49-F238E27FC236}">
                    <a16:creationId xmlns:a16="http://schemas.microsoft.com/office/drawing/2014/main" id="{155A5CC1-E312-0A30-5475-433D30D3C16F}"/>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44" name="Graphic 21">
                <a:extLst>
                  <a:ext uri="{FF2B5EF4-FFF2-40B4-BE49-F238E27FC236}">
                    <a16:creationId xmlns:a16="http://schemas.microsoft.com/office/drawing/2014/main" id="{0776A764-3F65-F7A8-8EAF-052BD006410D}"/>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45" name="Graphic 21">
                <a:extLst>
                  <a:ext uri="{FF2B5EF4-FFF2-40B4-BE49-F238E27FC236}">
                    <a16:creationId xmlns:a16="http://schemas.microsoft.com/office/drawing/2014/main" id="{1C90198E-6809-9AD3-AB56-36DF158CF8FF}"/>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46" name="Graphic 21">
                <a:extLst>
                  <a:ext uri="{FF2B5EF4-FFF2-40B4-BE49-F238E27FC236}">
                    <a16:creationId xmlns:a16="http://schemas.microsoft.com/office/drawing/2014/main" id="{AC587645-BCAE-9674-B247-C2ED7507D407}"/>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47" name="Graphic 21">
                <a:extLst>
                  <a:ext uri="{FF2B5EF4-FFF2-40B4-BE49-F238E27FC236}">
                    <a16:creationId xmlns:a16="http://schemas.microsoft.com/office/drawing/2014/main" id="{B6E8A867-5384-AFAD-AAD9-C745F911EF98}"/>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grpSp>
        <p:grpSp>
          <p:nvGrpSpPr>
            <p:cNvPr id="1054" name="Group 1053">
              <a:extLst>
                <a:ext uri="{FF2B5EF4-FFF2-40B4-BE49-F238E27FC236}">
                  <a16:creationId xmlns:a16="http://schemas.microsoft.com/office/drawing/2014/main" id="{E6AA9AD0-AE85-0FDC-10A8-24D1E354840C}"/>
                </a:ext>
              </a:extLst>
            </p:cNvPr>
            <p:cNvGrpSpPr/>
            <p:nvPr/>
          </p:nvGrpSpPr>
          <p:grpSpPr>
            <a:xfrm>
              <a:off x="1903409" y="1886291"/>
              <a:ext cx="5388816" cy="1669274"/>
              <a:chOff x="1" y="1304107"/>
              <a:chExt cx="8938839" cy="3051373"/>
            </a:xfrm>
          </p:grpSpPr>
          <p:sp>
            <p:nvSpPr>
              <p:cNvPr id="1055" name="Oval 1054">
                <a:extLst>
                  <a:ext uri="{FF2B5EF4-FFF2-40B4-BE49-F238E27FC236}">
                    <a16:creationId xmlns:a16="http://schemas.microsoft.com/office/drawing/2014/main" id="{A81388DC-E878-3402-E27C-05D6685FD040}"/>
                  </a:ext>
                </a:extLst>
              </p:cNvPr>
              <p:cNvSpPr/>
              <p:nvPr/>
            </p:nvSpPr>
            <p:spPr>
              <a:xfrm>
                <a:off x="1207294" y="1693069"/>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56" name="Oval 1055">
                <a:extLst>
                  <a:ext uri="{FF2B5EF4-FFF2-40B4-BE49-F238E27FC236}">
                    <a16:creationId xmlns:a16="http://schemas.microsoft.com/office/drawing/2014/main" id="{ECC4DC05-D7E1-DBB6-0E26-E43CAF90AEAC}"/>
                  </a:ext>
                </a:extLst>
              </p:cNvPr>
              <p:cNvSpPr/>
              <p:nvPr/>
            </p:nvSpPr>
            <p:spPr>
              <a:xfrm>
                <a:off x="1" y="1693069"/>
                <a:ext cx="333431" cy="31670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57" name="Oval 1056">
                <a:extLst>
                  <a:ext uri="{FF2B5EF4-FFF2-40B4-BE49-F238E27FC236}">
                    <a16:creationId xmlns:a16="http://schemas.microsoft.com/office/drawing/2014/main" id="{21A7F46E-71A1-D03A-6485-2517073D9E65}"/>
                  </a:ext>
                </a:extLst>
              </p:cNvPr>
              <p:cNvSpPr/>
              <p:nvPr/>
            </p:nvSpPr>
            <p:spPr>
              <a:xfrm>
                <a:off x="1664189" y="2834495"/>
                <a:ext cx="435769" cy="385763"/>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58" name="Oval 1057">
                <a:extLst>
                  <a:ext uri="{FF2B5EF4-FFF2-40B4-BE49-F238E27FC236}">
                    <a16:creationId xmlns:a16="http://schemas.microsoft.com/office/drawing/2014/main" id="{7EE5C56D-6E2C-34A7-FD7E-921B0FFFADBF}"/>
                  </a:ext>
                </a:extLst>
              </p:cNvPr>
              <p:cNvSpPr/>
              <p:nvPr/>
            </p:nvSpPr>
            <p:spPr>
              <a:xfrm>
                <a:off x="2535781" y="2625196"/>
                <a:ext cx="435769" cy="385763"/>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59" name="Oval 1058">
                <a:extLst>
                  <a:ext uri="{FF2B5EF4-FFF2-40B4-BE49-F238E27FC236}">
                    <a16:creationId xmlns:a16="http://schemas.microsoft.com/office/drawing/2014/main" id="{C9AA27A2-1E99-733B-21D9-A8FA9A042792}"/>
                  </a:ext>
                </a:extLst>
              </p:cNvPr>
              <p:cNvSpPr/>
              <p:nvPr/>
            </p:nvSpPr>
            <p:spPr>
              <a:xfrm>
                <a:off x="2100012" y="3499807"/>
                <a:ext cx="700940" cy="5743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60" name="Oval 1059">
                <a:extLst>
                  <a:ext uri="{FF2B5EF4-FFF2-40B4-BE49-F238E27FC236}">
                    <a16:creationId xmlns:a16="http://schemas.microsoft.com/office/drawing/2014/main" id="{E51EA585-B809-8E2B-EDCE-3D0AEAFC353D}"/>
                  </a:ext>
                </a:extLst>
              </p:cNvPr>
              <p:cNvSpPr/>
              <p:nvPr/>
            </p:nvSpPr>
            <p:spPr>
              <a:xfrm>
                <a:off x="3417061" y="3010958"/>
                <a:ext cx="435769" cy="385763"/>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61" name="Oval 1060">
                <a:extLst>
                  <a:ext uri="{FF2B5EF4-FFF2-40B4-BE49-F238E27FC236}">
                    <a16:creationId xmlns:a16="http://schemas.microsoft.com/office/drawing/2014/main" id="{AB34B880-578B-1BEC-B887-FC6392B19B22}"/>
                  </a:ext>
                </a:extLst>
              </p:cNvPr>
              <p:cNvSpPr/>
              <p:nvPr/>
            </p:nvSpPr>
            <p:spPr>
              <a:xfrm>
                <a:off x="3923816" y="1691365"/>
                <a:ext cx="435769" cy="385763"/>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62" name="Oval 1061">
                <a:extLst>
                  <a:ext uri="{FF2B5EF4-FFF2-40B4-BE49-F238E27FC236}">
                    <a16:creationId xmlns:a16="http://schemas.microsoft.com/office/drawing/2014/main" id="{D9B4AE62-BB1B-644F-A94C-CEEE12B32D8A}"/>
                  </a:ext>
                </a:extLst>
              </p:cNvPr>
              <p:cNvSpPr/>
              <p:nvPr/>
            </p:nvSpPr>
            <p:spPr>
              <a:xfrm>
                <a:off x="4684318" y="2748469"/>
                <a:ext cx="551857" cy="471789"/>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63" name="Oval 1062">
                <a:extLst>
                  <a:ext uri="{FF2B5EF4-FFF2-40B4-BE49-F238E27FC236}">
                    <a16:creationId xmlns:a16="http://schemas.microsoft.com/office/drawing/2014/main" id="{5A619E1F-067A-7AB0-3E93-E4D360692665}"/>
                  </a:ext>
                </a:extLst>
              </p:cNvPr>
              <p:cNvSpPr/>
              <p:nvPr/>
            </p:nvSpPr>
            <p:spPr>
              <a:xfrm>
                <a:off x="5044553" y="3819654"/>
                <a:ext cx="639346" cy="535826"/>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64" name="Oval 1063">
                <a:extLst>
                  <a:ext uri="{FF2B5EF4-FFF2-40B4-BE49-F238E27FC236}">
                    <a16:creationId xmlns:a16="http://schemas.microsoft.com/office/drawing/2014/main" id="{0DBE2278-8D08-D156-430E-70904C379D69}"/>
                  </a:ext>
                </a:extLst>
              </p:cNvPr>
              <p:cNvSpPr/>
              <p:nvPr/>
            </p:nvSpPr>
            <p:spPr>
              <a:xfrm>
                <a:off x="7876525" y="1304107"/>
                <a:ext cx="435769" cy="385763"/>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65" name="Oval 1064">
                <a:extLst>
                  <a:ext uri="{FF2B5EF4-FFF2-40B4-BE49-F238E27FC236}">
                    <a16:creationId xmlns:a16="http://schemas.microsoft.com/office/drawing/2014/main" id="{A6359E64-E0F8-E99C-DD56-1E01DB2195D8}"/>
                  </a:ext>
                </a:extLst>
              </p:cNvPr>
              <p:cNvSpPr/>
              <p:nvPr/>
            </p:nvSpPr>
            <p:spPr>
              <a:xfrm>
                <a:off x="5683899" y="2946821"/>
                <a:ext cx="239218" cy="18741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66" name="Oval 1065">
                <a:extLst>
                  <a:ext uri="{FF2B5EF4-FFF2-40B4-BE49-F238E27FC236}">
                    <a16:creationId xmlns:a16="http://schemas.microsoft.com/office/drawing/2014/main" id="{A3121FA6-E866-56EC-A6A7-8F1E01FC28DA}"/>
                  </a:ext>
                </a:extLst>
              </p:cNvPr>
              <p:cNvSpPr/>
              <p:nvPr/>
            </p:nvSpPr>
            <p:spPr>
              <a:xfrm>
                <a:off x="8312294" y="2216558"/>
                <a:ext cx="626546" cy="617937"/>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67" name="Oval 1066">
                <a:extLst>
                  <a:ext uri="{FF2B5EF4-FFF2-40B4-BE49-F238E27FC236}">
                    <a16:creationId xmlns:a16="http://schemas.microsoft.com/office/drawing/2014/main" id="{5D2EEEC0-1B17-DC24-1DBE-F441B663B2DC}"/>
                  </a:ext>
                </a:extLst>
              </p:cNvPr>
              <p:cNvSpPr/>
              <p:nvPr/>
            </p:nvSpPr>
            <p:spPr>
              <a:xfrm>
                <a:off x="1910739" y="1769930"/>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68" name="Oval 1067">
                <a:extLst>
                  <a:ext uri="{FF2B5EF4-FFF2-40B4-BE49-F238E27FC236}">
                    <a16:creationId xmlns:a16="http://schemas.microsoft.com/office/drawing/2014/main" id="{67002EF6-4144-747F-B894-E9CBA50FF54A}"/>
                  </a:ext>
                </a:extLst>
              </p:cNvPr>
              <p:cNvSpPr/>
              <p:nvPr/>
            </p:nvSpPr>
            <p:spPr>
              <a:xfrm>
                <a:off x="6204569" y="1878257"/>
                <a:ext cx="435769" cy="385763"/>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69" name="Oval 1068">
                <a:extLst>
                  <a:ext uri="{FF2B5EF4-FFF2-40B4-BE49-F238E27FC236}">
                    <a16:creationId xmlns:a16="http://schemas.microsoft.com/office/drawing/2014/main" id="{A7B92FEB-2CC7-2FEC-5349-BAD7C3E9D179}"/>
                  </a:ext>
                </a:extLst>
              </p:cNvPr>
              <p:cNvSpPr/>
              <p:nvPr/>
            </p:nvSpPr>
            <p:spPr>
              <a:xfrm>
                <a:off x="3916830" y="2561059"/>
                <a:ext cx="270161" cy="273437"/>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70" name="Oval 1069">
                <a:extLst>
                  <a:ext uri="{FF2B5EF4-FFF2-40B4-BE49-F238E27FC236}">
                    <a16:creationId xmlns:a16="http://schemas.microsoft.com/office/drawing/2014/main" id="{599FDF52-D6EA-198D-1023-D167E1D474D3}"/>
                  </a:ext>
                </a:extLst>
              </p:cNvPr>
              <p:cNvSpPr/>
              <p:nvPr/>
            </p:nvSpPr>
            <p:spPr>
              <a:xfrm>
                <a:off x="5296679" y="1884247"/>
                <a:ext cx="374355" cy="332312"/>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71" name="Oval 1070">
                <a:extLst>
                  <a:ext uri="{FF2B5EF4-FFF2-40B4-BE49-F238E27FC236}">
                    <a16:creationId xmlns:a16="http://schemas.microsoft.com/office/drawing/2014/main" id="{A83C40F4-F32A-ECD9-338A-1FBFDF5761B4}"/>
                  </a:ext>
                </a:extLst>
              </p:cNvPr>
              <p:cNvSpPr/>
              <p:nvPr/>
            </p:nvSpPr>
            <p:spPr>
              <a:xfrm>
                <a:off x="831706" y="1332888"/>
                <a:ext cx="225029" cy="2178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72" name="Oval 1071">
                <a:extLst>
                  <a:ext uri="{FF2B5EF4-FFF2-40B4-BE49-F238E27FC236}">
                    <a16:creationId xmlns:a16="http://schemas.microsoft.com/office/drawing/2014/main" id="{05CEC6A7-93B6-3A71-D02B-09DB15D58C08}"/>
                  </a:ext>
                </a:extLst>
              </p:cNvPr>
              <p:cNvSpPr/>
              <p:nvPr/>
            </p:nvSpPr>
            <p:spPr>
              <a:xfrm>
                <a:off x="447833" y="1445290"/>
                <a:ext cx="223953" cy="246412"/>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073" name="Oval 1072">
                <a:extLst>
                  <a:ext uri="{FF2B5EF4-FFF2-40B4-BE49-F238E27FC236}">
                    <a16:creationId xmlns:a16="http://schemas.microsoft.com/office/drawing/2014/main" id="{4F36BA74-013F-6E0B-235E-39FA414EAA2C}"/>
                  </a:ext>
                </a:extLst>
              </p:cNvPr>
              <p:cNvSpPr/>
              <p:nvPr/>
            </p:nvSpPr>
            <p:spPr>
              <a:xfrm>
                <a:off x="7455559" y="1961510"/>
                <a:ext cx="435769" cy="385763"/>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grpSp>
        <p:nvGrpSpPr>
          <p:cNvPr id="5148" name="Group 5147">
            <a:extLst>
              <a:ext uri="{FF2B5EF4-FFF2-40B4-BE49-F238E27FC236}">
                <a16:creationId xmlns:a16="http://schemas.microsoft.com/office/drawing/2014/main" id="{D9780F3D-A617-7782-8445-AC10EAC551FC}"/>
              </a:ext>
            </a:extLst>
          </p:cNvPr>
          <p:cNvGrpSpPr/>
          <p:nvPr/>
        </p:nvGrpSpPr>
        <p:grpSpPr>
          <a:xfrm>
            <a:off x="11205874" y="3157678"/>
            <a:ext cx="926800" cy="678517"/>
            <a:chOff x="1688256" y="1511220"/>
            <a:chExt cx="6027328" cy="2241264"/>
          </a:xfrm>
        </p:grpSpPr>
        <p:grpSp>
          <p:nvGrpSpPr>
            <p:cNvPr id="5149" name="Graphic 21">
              <a:extLst>
                <a:ext uri="{FF2B5EF4-FFF2-40B4-BE49-F238E27FC236}">
                  <a16:creationId xmlns:a16="http://schemas.microsoft.com/office/drawing/2014/main" id="{802E1C6F-DFC5-0E27-DEB0-B26F743E171C}"/>
                </a:ext>
              </a:extLst>
            </p:cNvPr>
            <p:cNvGrpSpPr/>
            <p:nvPr/>
          </p:nvGrpSpPr>
          <p:grpSpPr>
            <a:xfrm>
              <a:off x="1688256" y="1511220"/>
              <a:ext cx="6027328" cy="2241264"/>
              <a:chOff x="14422" y="1454704"/>
              <a:chExt cx="9119199" cy="2231056"/>
            </a:xfrm>
            <a:noFill/>
          </p:grpSpPr>
          <p:sp>
            <p:nvSpPr>
              <p:cNvPr id="5170" name="Graphic 21">
                <a:extLst>
                  <a:ext uri="{FF2B5EF4-FFF2-40B4-BE49-F238E27FC236}">
                    <a16:creationId xmlns:a16="http://schemas.microsoft.com/office/drawing/2014/main" id="{4DE67514-923F-A7C6-51FD-2F6D5887608F}"/>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71" name="Graphic 21">
                <a:extLst>
                  <a:ext uri="{FF2B5EF4-FFF2-40B4-BE49-F238E27FC236}">
                    <a16:creationId xmlns:a16="http://schemas.microsoft.com/office/drawing/2014/main" id="{15AE16C2-547A-C1A6-ED2B-8092302DE883}"/>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72" name="Graphic 21">
                <a:extLst>
                  <a:ext uri="{FF2B5EF4-FFF2-40B4-BE49-F238E27FC236}">
                    <a16:creationId xmlns:a16="http://schemas.microsoft.com/office/drawing/2014/main" id="{8222891E-465D-2549-56AE-1029D0B3C960}"/>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73" name="Graphic 21">
                <a:extLst>
                  <a:ext uri="{FF2B5EF4-FFF2-40B4-BE49-F238E27FC236}">
                    <a16:creationId xmlns:a16="http://schemas.microsoft.com/office/drawing/2014/main" id="{A15E9D93-B3EF-557B-EF29-8B9AB9DC17B4}"/>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74" name="Graphic 21">
                <a:extLst>
                  <a:ext uri="{FF2B5EF4-FFF2-40B4-BE49-F238E27FC236}">
                    <a16:creationId xmlns:a16="http://schemas.microsoft.com/office/drawing/2014/main" id="{04F5284A-1E44-53C6-1AF9-9D62A3E753FA}"/>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75" name="Graphic 21">
                <a:extLst>
                  <a:ext uri="{FF2B5EF4-FFF2-40B4-BE49-F238E27FC236}">
                    <a16:creationId xmlns:a16="http://schemas.microsoft.com/office/drawing/2014/main" id="{B9B03314-27E4-D565-42E5-49EB077A1B79}"/>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76" name="Graphic 21">
                <a:extLst>
                  <a:ext uri="{FF2B5EF4-FFF2-40B4-BE49-F238E27FC236}">
                    <a16:creationId xmlns:a16="http://schemas.microsoft.com/office/drawing/2014/main" id="{D25368FA-066F-C4B2-B0E4-5B7F6EA2DD78}"/>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77" name="Graphic 21">
                <a:extLst>
                  <a:ext uri="{FF2B5EF4-FFF2-40B4-BE49-F238E27FC236}">
                    <a16:creationId xmlns:a16="http://schemas.microsoft.com/office/drawing/2014/main" id="{AC3C98E2-0433-CB46-7DF1-8FAD67069B98}"/>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78" name="Graphic 21">
                <a:extLst>
                  <a:ext uri="{FF2B5EF4-FFF2-40B4-BE49-F238E27FC236}">
                    <a16:creationId xmlns:a16="http://schemas.microsoft.com/office/drawing/2014/main" id="{EEB74D0A-BD81-FCDA-B330-4196BF5699B2}"/>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79" name="Graphic 21">
                <a:extLst>
                  <a:ext uri="{FF2B5EF4-FFF2-40B4-BE49-F238E27FC236}">
                    <a16:creationId xmlns:a16="http://schemas.microsoft.com/office/drawing/2014/main" id="{8EF8ED84-4741-691C-3A16-EFDF0E446361}"/>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80" name="Graphic 21">
                <a:extLst>
                  <a:ext uri="{FF2B5EF4-FFF2-40B4-BE49-F238E27FC236}">
                    <a16:creationId xmlns:a16="http://schemas.microsoft.com/office/drawing/2014/main" id="{5E7FB61B-8450-C842-90D5-507E6E58FE3B}"/>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81" name="Graphic 21">
                <a:extLst>
                  <a:ext uri="{FF2B5EF4-FFF2-40B4-BE49-F238E27FC236}">
                    <a16:creationId xmlns:a16="http://schemas.microsoft.com/office/drawing/2014/main" id="{DE1557C3-CC0C-33CE-790E-853AA8ECEDFD}"/>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82" name="Graphic 21">
                <a:extLst>
                  <a:ext uri="{FF2B5EF4-FFF2-40B4-BE49-F238E27FC236}">
                    <a16:creationId xmlns:a16="http://schemas.microsoft.com/office/drawing/2014/main" id="{F23D3AD3-EFD7-6295-363F-8B6EDDEF387C}"/>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83" name="Graphic 21">
                <a:extLst>
                  <a:ext uri="{FF2B5EF4-FFF2-40B4-BE49-F238E27FC236}">
                    <a16:creationId xmlns:a16="http://schemas.microsoft.com/office/drawing/2014/main" id="{58CF9B47-171D-9D11-1A78-6E7BDD75421E}"/>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48" name="Graphic 21">
                <a:extLst>
                  <a:ext uri="{FF2B5EF4-FFF2-40B4-BE49-F238E27FC236}">
                    <a16:creationId xmlns:a16="http://schemas.microsoft.com/office/drawing/2014/main" id="{A380B130-CAFE-7979-98F1-FD2504A6E89E}"/>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49" name="Graphic 21">
                <a:extLst>
                  <a:ext uri="{FF2B5EF4-FFF2-40B4-BE49-F238E27FC236}">
                    <a16:creationId xmlns:a16="http://schemas.microsoft.com/office/drawing/2014/main" id="{4961C188-1CD5-0AF6-79AD-851D80042CE4}"/>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50" name="Graphic 21">
                <a:extLst>
                  <a:ext uri="{FF2B5EF4-FFF2-40B4-BE49-F238E27FC236}">
                    <a16:creationId xmlns:a16="http://schemas.microsoft.com/office/drawing/2014/main" id="{0E6F207D-E8DB-F3A5-4621-32D635A4DB7C}"/>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51" name="Graphic 21">
                <a:extLst>
                  <a:ext uri="{FF2B5EF4-FFF2-40B4-BE49-F238E27FC236}">
                    <a16:creationId xmlns:a16="http://schemas.microsoft.com/office/drawing/2014/main" id="{89F41743-E0DD-33CE-1A4F-F9EFA27EE131}"/>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53" name="Graphic 21">
                <a:extLst>
                  <a:ext uri="{FF2B5EF4-FFF2-40B4-BE49-F238E27FC236}">
                    <a16:creationId xmlns:a16="http://schemas.microsoft.com/office/drawing/2014/main" id="{092206CC-7AA3-2094-C031-B1D19898AD21}"/>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55" name="Graphic 21">
                <a:extLst>
                  <a:ext uri="{FF2B5EF4-FFF2-40B4-BE49-F238E27FC236}">
                    <a16:creationId xmlns:a16="http://schemas.microsoft.com/office/drawing/2014/main" id="{3AAC2259-326D-8D1D-93BF-E41AAF83C615}"/>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57" name="Graphic 21">
                <a:extLst>
                  <a:ext uri="{FF2B5EF4-FFF2-40B4-BE49-F238E27FC236}">
                    <a16:creationId xmlns:a16="http://schemas.microsoft.com/office/drawing/2014/main" id="{184E47FE-25A3-7CF0-315C-B02E5DE8AD41}"/>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58" name="Graphic 21">
                <a:extLst>
                  <a:ext uri="{FF2B5EF4-FFF2-40B4-BE49-F238E27FC236}">
                    <a16:creationId xmlns:a16="http://schemas.microsoft.com/office/drawing/2014/main" id="{5D9A0C2A-E1E1-E07F-5673-70E4F326E0CF}"/>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59" name="Graphic 21">
                <a:extLst>
                  <a:ext uri="{FF2B5EF4-FFF2-40B4-BE49-F238E27FC236}">
                    <a16:creationId xmlns:a16="http://schemas.microsoft.com/office/drawing/2014/main" id="{764D8764-D323-0674-112A-F36C56D4A8E0}"/>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60" name="Graphic 21">
                <a:extLst>
                  <a:ext uri="{FF2B5EF4-FFF2-40B4-BE49-F238E27FC236}">
                    <a16:creationId xmlns:a16="http://schemas.microsoft.com/office/drawing/2014/main" id="{A919CA60-5DE7-5472-61B6-425F434A7151}"/>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61" name="Graphic 21">
                <a:extLst>
                  <a:ext uri="{FF2B5EF4-FFF2-40B4-BE49-F238E27FC236}">
                    <a16:creationId xmlns:a16="http://schemas.microsoft.com/office/drawing/2014/main" id="{293E4D0B-DD3F-3C11-4EDD-5FD05AE415E1}"/>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62" name="Graphic 21">
                <a:extLst>
                  <a:ext uri="{FF2B5EF4-FFF2-40B4-BE49-F238E27FC236}">
                    <a16:creationId xmlns:a16="http://schemas.microsoft.com/office/drawing/2014/main" id="{D0528252-5C9E-C410-D798-C5467FC2E3F9}"/>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63" name="Graphic 21">
                <a:extLst>
                  <a:ext uri="{FF2B5EF4-FFF2-40B4-BE49-F238E27FC236}">
                    <a16:creationId xmlns:a16="http://schemas.microsoft.com/office/drawing/2014/main" id="{5A046897-DA90-D81C-09C0-75F06AEC5C64}"/>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64" name="Graphic 21">
                <a:extLst>
                  <a:ext uri="{FF2B5EF4-FFF2-40B4-BE49-F238E27FC236}">
                    <a16:creationId xmlns:a16="http://schemas.microsoft.com/office/drawing/2014/main" id="{FA0AEB93-5728-F8CF-33C0-FDBEF2A429E9}"/>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65" name="Graphic 21">
                <a:extLst>
                  <a:ext uri="{FF2B5EF4-FFF2-40B4-BE49-F238E27FC236}">
                    <a16:creationId xmlns:a16="http://schemas.microsoft.com/office/drawing/2014/main" id="{6EDCE34D-AAAC-0201-CC6B-E7C9708A1CA5}"/>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66" name="Graphic 21">
                <a:extLst>
                  <a:ext uri="{FF2B5EF4-FFF2-40B4-BE49-F238E27FC236}">
                    <a16:creationId xmlns:a16="http://schemas.microsoft.com/office/drawing/2014/main" id="{7CFECCC0-7DC2-32D6-44FF-4C9A519ED558}"/>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67" name="Graphic 21">
                <a:extLst>
                  <a:ext uri="{FF2B5EF4-FFF2-40B4-BE49-F238E27FC236}">
                    <a16:creationId xmlns:a16="http://schemas.microsoft.com/office/drawing/2014/main" id="{2E83AAB8-D2DF-7D74-4E2D-98A1E7C7B304}"/>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68" name="Graphic 21">
                <a:extLst>
                  <a:ext uri="{FF2B5EF4-FFF2-40B4-BE49-F238E27FC236}">
                    <a16:creationId xmlns:a16="http://schemas.microsoft.com/office/drawing/2014/main" id="{E4125F2B-7760-6135-8051-2D126FF4F1C4}"/>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69" name="Graphic 21">
                <a:extLst>
                  <a:ext uri="{FF2B5EF4-FFF2-40B4-BE49-F238E27FC236}">
                    <a16:creationId xmlns:a16="http://schemas.microsoft.com/office/drawing/2014/main" id="{EED9F5EE-E420-4336-1936-F8614AFF488D}"/>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70" name="Graphic 21">
                <a:extLst>
                  <a:ext uri="{FF2B5EF4-FFF2-40B4-BE49-F238E27FC236}">
                    <a16:creationId xmlns:a16="http://schemas.microsoft.com/office/drawing/2014/main" id="{879A11FE-B24A-8B7D-1635-D4707B49435D}"/>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71" name="Graphic 21">
                <a:extLst>
                  <a:ext uri="{FF2B5EF4-FFF2-40B4-BE49-F238E27FC236}">
                    <a16:creationId xmlns:a16="http://schemas.microsoft.com/office/drawing/2014/main" id="{1A2E4886-93F2-31AF-29A0-D9DD4CB00AB0}"/>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grpSp>
        <p:grpSp>
          <p:nvGrpSpPr>
            <p:cNvPr id="5150" name="Group 5149">
              <a:extLst>
                <a:ext uri="{FF2B5EF4-FFF2-40B4-BE49-F238E27FC236}">
                  <a16:creationId xmlns:a16="http://schemas.microsoft.com/office/drawing/2014/main" id="{E0878245-6D0B-52FE-E0CE-CF05E3492A8A}"/>
                </a:ext>
              </a:extLst>
            </p:cNvPr>
            <p:cNvGrpSpPr/>
            <p:nvPr/>
          </p:nvGrpSpPr>
          <p:grpSpPr>
            <a:xfrm>
              <a:off x="1903409" y="1886291"/>
              <a:ext cx="5388816" cy="1669274"/>
              <a:chOff x="1" y="1304107"/>
              <a:chExt cx="8938839" cy="3051373"/>
            </a:xfrm>
          </p:grpSpPr>
          <p:sp>
            <p:nvSpPr>
              <p:cNvPr id="5151" name="Oval 5150">
                <a:extLst>
                  <a:ext uri="{FF2B5EF4-FFF2-40B4-BE49-F238E27FC236}">
                    <a16:creationId xmlns:a16="http://schemas.microsoft.com/office/drawing/2014/main" id="{337DFC4B-6444-463C-A191-12FFC1A6CA41}"/>
                  </a:ext>
                </a:extLst>
              </p:cNvPr>
              <p:cNvSpPr/>
              <p:nvPr/>
            </p:nvSpPr>
            <p:spPr>
              <a:xfrm>
                <a:off x="1207294" y="1693069"/>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52" name="Oval 5151">
                <a:extLst>
                  <a:ext uri="{FF2B5EF4-FFF2-40B4-BE49-F238E27FC236}">
                    <a16:creationId xmlns:a16="http://schemas.microsoft.com/office/drawing/2014/main" id="{144B9230-7761-DDED-6088-7B941FC492F8}"/>
                  </a:ext>
                </a:extLst>
              </p:cNvPr>
              <p:cNvSpPr/>
              <p:nvPr/>
            </p:nvSpPr>
            <p:spPr>
              <a:xfrm>
                <a:off x="1" y="1693069"/>
                <a:ext cx="333431" cy="31670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53" name="Oval 5152">
                <a:extLst>
                  <a:ext uri="{FF2B5EF4-FFF2-40B4-BE49-F238E27FC236}">
                    <a16:creationId xmlns:a16="http://schemas.microsoft.com/office/drawing/2014/main" id="{7EF3110A-E0EC-7292-F260-FF07257D309E}"/>
                  </a:ext>
                </a:extLst>
              </p:cNvPr>
              <p:cNvSpPr/>
              <p:nvPr/>
            </p:nvSpPr>
            <p:spPr>
              <a:xfrm>
                <a:off x="1664189" y="2834495"/>
                <a:ext cx="435769" cy="385763"/>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54" name="Oval 5153">
                <a:extLst>
                  <a:ext uri="{FF2B5EF4-FFF2-40B4-BE49-F238E27FC236}">
                    <a16:creationId xmlns:a16="http://schemas.microsoft.com/office/drawing/2014/main" id="{ACAB4E8A-046B-F3B8-71EF-E9EF68B88312}"/>
                  </a:ext>
                </a:extLst>
              </p:cNvPr>
              <p:cNvSpPr/>
              <p:nvPr/>
            </p:nvSpPr>
            <p:spPr>
              <a:xfrm>
                <a:off x="2535781" y="2625196"/>
                <a:ext cx="435769" cy="385763"/>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55" name="Oval 5154">
                <a:extLst>
                  <a:ext uri="{FF2B5EF4-FFF2-40B4-BE49-F238E27FC236}">
                    <a16:creationId xmlns:a16="http://schemas.microsoft.com/office/drawing/2014/main" id="{5F903D8C-B225-234D-DF93-0E369AF12920}"/>
                  </a:ext>
                </a:extLst>
              </p:cNvPr>
              <p:cNvSpPr/>
              <p:nvPr/>
            </p:nvSpPr>
            <p:spPr>
              <a:xfrm>
                <a:off x="2100012" y="3499807"/>
                <a:ext cx="700940" cy="5743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56" name="Oval 5155">
                <a:extLst>
                  <a:ext uri="{FF2B5EF4-FFF2-40B4-BE49-F238E27FC236}">
                    <a16:creationId xmlns:a16="http://schemas.microsoft.com/office/drawing/2014/main" id="{BC73AECC-7513-68A2-8BB7-AF0B78070695}"/>
                  </a:ext>
                </a:extLst>
              </p:cNvPr>
              <p:cNvSpPr/>
              <p:nvPr/>
            </p:nvSpPr>
            <p:spPr>
              <a:xfrm>
                <a:off x="3417061" y="3010958"/>
                <a:ext cx="435769" cy="385763"/>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57" name="Oval 5156">
                <a:extLst>
                  <a:ext uri="{FF2B5EF4-FFF2-40B4-BE49-F238E27FC236}">
                    <a16:creationId xmlns:a16="http://schemas.microsoft.com/office/drawing/2014/main" id="{00D60FE2-1EDE-59FC-F934-9661561A4693}"/>
                  </a:ext>
                </a:extLst>
              </p:cNvPr>
              <p:cNvSpPr/>
              <p:nvPr/>
            </p:nvSpPr>
            <p:spPr>
              <a:xfrm>
                <a:off x="3923816" y="1691365"/>
                <a:ext cx="435769" cy="385763"/>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58" name="Oval 5157">
                <a:extLst>
                  <a:ext uri="{FF2B5EF4-FFF2-40B4-BE49-F238E27FC236}">
                    <a16:creationId xmlns:a16="http://schemas.microsoft.com/office/drawing/2014/main" id="{F65050D3-9F1A-5A3A-A87A-2E933688CA91}"/>
                  </a:ext>
                </a:extLst>
              </p:cNvPr>
              <p:cNvSpPr/>
              <p:nvPr/>
            </p:nvSpPr>
            <p:spPr>
              <a:xfrm>
                <a:off x="4684318" y="2748469"/>
                <a:ext cx="551857" cy="471789"/>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59" name="Oval 5158">
                <a:extLst>
                  <a:ext uri="{FF2B5EF4-FFF2-40B4-BE49-F238E27FC236}">
                    <a16:creationId xmlns:a16="http://schemas.microsoft.com/office/drawing/2014/main" id="{DBEA86BF-1C7E-7AAA-271A-CEB090759FA5}"/>
                  </a:ext>
                </a:extLst>
              </p:cNvPr>
              <p:cNvSpPr/>
              <p:nvPr/>
            </p:nvSpPr>
            <p:spPr>
              <a:xfrm>
                <a:off x="5044553" y="3819654"/>
                <a:ext cx="639346" cy="535826"/>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60" name="Oval 5159">
                <a:extLst>
                  <a:ext uri="{FF2B5EF4-FFF2-40B4-BE49-F238E27FC236}">
                    <a16:creationId xmlns:a16="http://schemas.microsoft.com/office/drawing/2014/main" id="{70AA26BA-1390-100D-BF3E-B3E479D7E763}"/>
                  </a:ext>
                </a:extLst>
              </p:cNvPr>
              <p:cNvSpPr/>
              <p:nvPr/>
            </p:nvSpPr>
            <p:spPr>
              <a:xfrm>
                <a:off x="7876525" y="1304107"/>
                <a:ext cx="435769" cy="385763"/>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61" name="Oval 5160">
                <a:extLst>
                  <a:ext uri="{FF2B5EF4-FFF2-40B4-BE49-F238E27FC236}">
                    <a16:creationId xmlns:a16="http://schemas.microsoft.com/office/drawing/2014/main" id="{EBDA315B-5D81-C244-4147-CA0F71918959}"/>
                  </a:ext>
                </a:extLst>
              </p:cNvPr>
              <p:cNvSpPr/>
              <p:nvPr/>
            </p:nvSpPr>
            <p:spPr>
              <a:xfrm>
                <a:off x="5683899" y="2946821"/>
                <a:ext cx="239218" cy="18741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62" name="Oval 5161">
                <a:extLst>
                  <a:ext uri="{FF2B5EF4-FFF2-40B4-BE49-F238E27FC236}">
                    <a16:creationId xmlns:a16="http://schemas.microsoft.com/office/drawing/2014/main" id="{B6A35B34-84B7-8C77-4E86-26785BD6C461}"/>
                  </a:ext>
                </a:extLst>
              </p:cNvPr>
              <p:cNvSpPr/>
              <p:nvPr/>
            </p:nvSpPr>
            <p:spPr>
              <a:xfrm>
                <a:off x="8312294" y="2216558"/>
                <a:ext cx="626546" cy="617937"/>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63" name="Oval 5162">
                <a:extLst>
                  <a:ext uri="{FF2B5EF4-FFF2-40B4-BE49-F238E27FC236}">
                    <a16:creationId xmlns:a16="http://schemas.microsoft.com/office/drawing/2014/main" id="{CA101CE0-B5EB-8F16-84FA-1975FC96912E}"/>
                  </a:ext>
                </a:extLst>
              </p:cNvPr>
              <p:cNvSpPr/>
              <p:nvPr/>
            </p:nvSpPr>
            <p:spPr>
              <a:xfrm>
                <a:off x="1910739" y="1769930"/>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64" name="Oval 5163">
                <a:extLst>
                  <a:ext uri="{FF2B5EF4-FFF2-40B4-BE49-F238E27FC236}">
                    <a16:creationId xmlns:a16="http://schemas.microsoft.com/office/drawing/2014/main" id="{FD4C8528-D4A3-C6E5-321E-B531025C37A9}"/>
                  </a:ext>
                </a:extLst>
              </p:cNvPr>
              <p:cNvSpPr/>
              <p:nvPr/>
            </p:nvSpPr>
            <p:spPr>
              <a:xfrm>
                <a:off x="6204569" y="1878257"/>
                <a:ext cx="435769" cy="385763"/>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65" name="Oval 5164">
                <a:extLst>
                  <a:ext uri="{FF2B5EF4-FFF2-40B4-BE49-F238E27FC236}">
                    <a16:creationId xmlns:a16="http://schemas.microsoft.com/office/drawing/2014/main" id="{CE11A04C-867D-1784-39DD-E9C66004ED5B}"/>
                  </a:ext>
                </a:extLst>
              </p:cNvPr>
              <p:cNvSpPr/>
              <p:nvPr/>
            </p:nvSpPr>
            <p:spPr>
              <a:xfrm>
                <a:off x="3916830" y="2561059"/>
                <a:ext cx="270161" cy="273437"/>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66" name="Oval 5165">
                <a:extLst>
                  <a:ext uri="{FF2B5EF4-FFF2-40B4-BE49-F238E27FC236}">
                    <a16:creationId xmlns:a16="http://schemas.microsoft.com/office/drawing/2014/main" id="{3DE046D4-A01F-E645-1762-156305BA45D4}"/>
                  </a:ext>
                </a:extLst>
              </p:cNvPr>
              <p:cNvSpPr/>
              <p:nvPr/>
            </p:nvSpPr>
            <p:spPr>
              <a:xfrm>
                <a:off x="5296679" y="1884247"/>
                <a:ext cx="374355" cy="332312"/>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67" name="Oval 5166">
                <a:extLst>
                  <a:ext uri="{FF2B5EF4-FFF2-40B4-BE49-F238E27FC236}">
                    <a16:creationId xmlns:a16="http://schemas.microsoft.com/office/drawing/2014/main" id="{29F2C71F-3D4C-2897-CE3D-B0BF7B353343}"/>
                  </a:ext>
                </a:extLst>
              </p:cNvPr>
              <p:cNvSpPr/>
              <p:nvPr/>
            </p:nvSpPr>
            <p:spPr>
              <a:xfrm>
                <a:off x="831706" y="1332888"/>
                <a:ext cx="225029" cy="2178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68" name="Oval 5167">
                <a:extLst>
                  <a:ext uri="{FF2B5EF4-FFF2-40B4-BE49-F238E27FC236}">
                    <a16:creationId xmlns:a16="http://schemas.microsoft.com/office/drawing/2014/main" id="{3C811336-77DB-6138-A3DF-5A3C54BA27FB}"/>
                  </a:ext>
                </a:extLst>
              </p:cNvPr>
              <p:cNvSpPr/>
              <p:nvPr/>
            </p:nvSpPr>
            <p:spPr>
              <a:xfrm>
                <a:off x="447833" y="1445290"/>
                <a:ext cx="223953" cy="246412"/>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5169" name="Oval 5168">
                <a:extLst>
                  <a:ext uri="{FF2B5EF4-FFF2-40B4-BE49-F238E27FC236}">
                    <a16:creationId xmlns:a16="http://schemas.microsoft.com/office/drawing/2014/main" id="{0B7E1532-233F-D126-D4F1-46147F61ED05}"/>
                  </a:ext>
                </a:extLst>
              </p:cNvPr>
              <p:cNvSpPr/>
              <p:nvPr/>
            </p:nvSpPr>
            <p:spPr>
              <a:xfrm>
                <a:off x="7455559" y="1961510"/>
                <a:ext cx="435769" cy="385763"/>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grpSp>
        <p:nvGrpSpPr>
          <p:cNvPr id="2072" name="Group 2071">
            <a:extLst>
              <a:ext uri="{FF2B5EF4-FFF2-40B4-BE49-F238E27FC236}">
                <a16:creationId xmlns:a16="http://schemas.microsoft.com/office/drawing/2014/main" id="{4CF48A74-B431-2F48-76D2-BB55BF42C783}"/>
              </a:ext>
            </a:extLst>
          </p:cNvPr>
          <p:cNvGrpSpPr/>
          <p:nvPr/>
        </p:nvGrpSpPr>
        <p:grpSpPr>
          <a:xfrm>
            <a:off x="5142103" y="1948191"/>
            <a:ext cx="926800" cy="678517"/>
            <a:chOff x="1688256" y="1511220"/>
            <a:chExt cx="6027328" cy="2241264"/>
          </a:xfrm>
        </p:grpSpPr>
        <p:grpSp>
          <p:nvGrpSpPr>
            <p:cNvPr id="2073" name="Graphic 21">
              <a:extLst>
                <a:ext uri="{FF2B5EF4-FFF2-40B4-BE49-F238E27FC236}">
                  <a16:creationId xmlns:a16="http://schemas.microsoft.com/office/drawing/2014/main" id="{51F54F53-4D51-3127-8BB8-8EE2AED1CACA}"/>
                </a:ext>
              </a:extLst>
            </p:cNvPr>
            <p:cNvGrpSpPr/>
            <p:nvPr/>
          </p:nvGrpSpPr>
          <p:grpSpPr>
            <a:xfrm>
              <a:off x="1688256" y="1511220"/>
              <a:ext cx="6027328" cy="2241264"/>
              <a:chOff x="14422" y="1454704"/>
              <a:chExt cx="9119199" cy="2231056"/>
            </a:xfrm>
            <a:noFill/>
          </p:grpSpPr>
          <p:sp>
            <p:nvSpPr>
              <p:cNvPr id="2094" name="Graphic 21">
                <a:extLst>
                  <a:ext uri="{FF2B5EF4-FFF2-40B4-BE49-F238E27FC236}">
                    <a16:creationId xmlns:a16="http://schemas.microsoft.com/office/drawing/2014/main" id="{2A64AB03-76C1-C1C1-1C59-B9E75B18A1FB}"/>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95" name="Graphic 21">
                <a:extLst>
                  <a:ext uri="{FF2B5EF4-FFF2-40B4-BE49-F238E27FC236}">
                    <a16:creationId xmlns:a16="http://schemas.microsoft.com/office/drawing/2014/main" id="{DA7E5577-E507-51DE-C854-DDD143F8B442}"/>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96" name="Graphic 21">
                <a:extLst>
                  <a:ext uri="{FF2B5EF4-FFF2-40B4-BE49-F238E27FC236}">
                    <a16:creationId xmlns:a16="http://schemas.microsoft.com/office/drawing/2014/main" id="{409F0EE3-F1FC-C447-7529-9A97693CDD5C}"/>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97" name="Graphic 21">
                <a:extLst>
                  <a:ext uri="{FF2B5EF4-FFF2-40B4-BE49-F238E27FC236}">
                    <a16:creationId xmlns:a16="http://schemas.microsoft.com/office/drawing/2014/main" id="{64A3D370-2DD9-5584-4D78-DC05F9197972}"/>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98" name="Graphic 21">
                <a:extLst>
                  <a:ext uri="{FF2B5EF4-FFF2-40B4-BE49-F238E27FC236}">
                    <a16:creationId xmlns:a16="http://schemas.microsoft.com/office/drawing/2014/main" id="{5566374D-18BE-0750-2310-A0DC2920FF12}"/>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099" name="Graphic 21">
                <a:extLst>
                  <a:ext uri="{FF2B5EF4-FFF2-40B4-BE49-F238E27FC236}">
                    <a16:creationId xmlns:a16="http://schemas.microsoft.com/office/drawing/2014/main" id="{3D1CD1EA-A924-ECE9-94EC-43F7AC981966}"/>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00" name="Graphic 21">
                <a:extLst>
                  <a:ext uri="{FF2B5EF4-FFF2-40B4-BE49-F238E27FC236}">
                    <a16:creationId xmlns:a16="http://schemas.microsoft.com/office/drawing/2014/main" id="{D974ADF8-0D20-BC4A-F949-31384D060576}"/>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01" name="Graphic 21">
                <a:extLst>
                  <a:ext uri="{FF2B5EF4-FFF2-40B4-BE49-F238E27FC236}">
                    <a16:creationId xmlns:a16="http://schemas.microsoft.com/office/drawing/2014/main" id="{DE9C2F99-9F4A-2A61-D10D-2A51ECCDD863}"/>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02" name="Graphic 21">
                <a:extLst>
                  <a:ext uri="{FF2B5EF4-FFF2-40B4-BE49-F238E27FC236}">
                    <a16:creationId xmlns:a16="http://schemas.microsoft.com/office/drawing/2014/main" id="{3F582007-ACC7-ED37-290B-210A259B6FF3}"/>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03" name="Graphic 21">
                <a:extLst>
                  <a:ext uri="{FF2B5EF4-FFF2-40B4-BE49-F238E27FC236}">
                    <a16:creationId xmlns:a16="http://schemas.microsoft.com/office/drawing/2014/main" id="{CFDE7D4E-13DC-6D65-D316-ADB484B72647}"/>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04" name="Graphic 21">
                <a:extLst>
                  <a:ext uri="{FF2B5EF4-FFF2-40B4-BE49-F238E27FC236}">
                    <a16:creationId xmlns:a16="http://schemas.microsoft.com/office/drawing/2014/main" id="{0BE71B19-EB85-7232-461C-04129A513105}"/>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05" name="Graphic 21">
                <a:extLst>
                  <a:ext uri="{FF2B5EF4-FFF2-40B4-BE49-F238E27FC236}">
                    <a16:creationId xmlns:a16="http://schemas.microsoft.com/office/drawing/2014/main" id="{6FFC1349-AEBA-B5F2-046A-3519B7F1B0CC}"/>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06" name="Graphic 21">
                <a:extLst>
                  <a:ext uri="{FF2B5EF4-FFF2-40B4-BE49-F238E27FC236}">
                    <a16:creationId xmlns:a16="http://schemas.microsoft.com/office/drawing/2014/main" id="{4F42FAB6-6903-A400-D99F-52F9ED72AB00}"/>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07" name="Graphic 21">
                <a:extLst>
                  <a:ext uri="{FF2B5EF4-FFF2-40B4-BE49-F238E27FC236}">
                    <a16:creationId xmlns:a16="http://schemas.microsoft.com/office/drawing/2014/main" id="{DAE80B40-699A-107E-84AA-E0A68F227EB1}"/>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08" name="Graphic 21">
                <a:extLst>
                  <a:ext uri="{FF2B5EF4-FFF2-40B4-BE49-F238E27FC236}">
                    <a16:creationId xmlns:a16="http://schemas.microsoft.com/office/drawing/2014/main" id="{BF1A966D-5651-A869-71C7-B617F7B0A95D}"/>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09" name="Graphic 21">
                <a:extLst>
                  <a:ext uri="{FF2B5EF4-FFF2-40B4-BE49-F238E27FC236}">
                    <a16:creationId xmlns:a16="http://schemas.microsoft.com/office/drawing/2014/main" id="{E4FD6F67-DAEA-64EC-4A57-66445C13328E}"/>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10" name="Graphic 21">
                <a:extLst>
                  <a:ext uri="{FF2B5EF4-FFF2-40B4-BE49-F238E27FC236}">
                    <a16:creationId xmlns:a16="http://schemas.microsoft.com/office/drawing/2014/main" id="{7B5ED12E-2B90-CF04-8FD4-70F22726BCDC}"/>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2111" name="Graphic 21">
                <a:extLst>
                  <a:ext uri="{FF2B5EF4-FFF2-40B4-BE49-F238E27FC236}">
                    <a16:creationId xmlns:a16="http://schemas.microsoft.com/office/drawing/2014/main" id="{507943F2-915E-16F6-7334-3C6BC49EBB7E}"/>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72" name="Graphic 21">
                <a:extLst>
                  <a:ext uri="{FF2B5EF4-FFF2-40B4-BE49-F238E27FC236}">
                    <a16:creationId xmlns:a16="http://schemas.microsoft.com/office/drawing/2014/main" id="{85805581-3888-5A11-3567-012BD67FBD8B}"/>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73" name="Graphic 21">
                <a:extLst>
                  <a:ext uri="{FF2B5EF4-FFF2-40B4-BE49-F238E27FC236}">
                    <a16:creationId xmlns:a16="http://schemas.microsoft.com/office/drawing/2014/main" id="{CF47A396-51ED-FF36-B7F6-0BA2C6700A9D}"/>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75" name="Graphic 21">
                <a:extLst>
                  <a:ext uri="{FF2B5EF4-FFF2-40B4-BE49-F238E27FC236}">
                    <a16:creationId xmlns:a16="http://schemas.microsoft.com/office/drawing/2014/main" id="{02769FB5-C412-22C3-66CE-FA4C511F2193}"/>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76" name="Graphic 21">
                <a:extLst>
                  <a:ext uri="{FF2B5EF4-FFF2-40B4-BE49-F238E27FC236}">
                    <a16:creationId xmlns:a16="http://schemas.microsoft.com/office/drawing/2014/main" id="{2B27BDD0-1871-73EB-D162-2DE86E43ACF8}"/>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77" name="Graphic 21">
                <a:extLst>
                  <a:ext uri="{FF2B5EF4-FFF2-40B4-BE49-F238E27FC236}">
                    <a16:creationId xmlns:a16="http://schemas.microsoft.com/office/drawing/2014/main" id="{F1B94594-AECC-766A-C79E-08631F70AEFA}"/>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79" name="Graphic 21">
                <a:extLst>
                  <a:ext uri="{FF2B5EF4-FFF2-40B4-BE49-F238E27FC236}">
                    <a16:creationId xmlns:a16="http://schemas.microsoft.com/office/drawing/2014/main" id="{66318172-769C-794E-10AB-CBB9881DA902}"/>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81" name="Graphic 21">
                <a:extLst>
                  <a:ext uri="{FF2B5EF4-FFF2-40B4-BE49-F238E27FC236}">
                    <a16:creationId xmlns:a16="http://schemas.microsoft.com/office/drawing/2014/main" id="{B8630CAE-C570-7D4A-A482-48F149660D25}"/>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83" name="Graphic 21">
                <a:extLst>
                  <a:ext uri="{FF2B5EF4-FFF2-40B4-BE49-F238E27FC236}">
                    <a16:creationId xmlns:a16="http://schemas.microsoft.com/office/drawing/2014/main" id="{91FBB8CD-6D92-B4BF-5CA7-2664E0D556CA}"/>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85" name="Graphic 21">
                <a:extLst>
                  <a:ext uri="{FF2B5EF4-FFF2-40B4-BE49-F238E27FC236}">
                    <a16:creationId xmlns:a16="http://schemas.microsoft.com/office/drawing/2014/main" id="{45660B22-8AF1-C5F0-D7AA-4C32C749E68A}"/>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87" name="Graphic 21">
                <a:extLst>
                  <a:ext uri="{FF2B5EF4-FFF2-40B4-BE49-F238E27FC236}">
                    <a16:creationId xmlns:a16="http://schemas.microsoft.com/office/drawing/2014/main" id="{072153A6-8245-65AD-38F0-EAFE565F673E}"/>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89" name="Graphic 21">
                <a:extLst>
                  <a:ext uri="{FF2B5EF4-FFF2-40B4-BE49-F238E27FC236}">
                    <a16:creationId xmlns:a16="http://schemas.microsoft.com/office/drawing/2014/main" id="{9447BCF5-9612-6097-EC79-6934B3517069}"/>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91" name="Graphic 21">
                <a:extLst>
                  <a:ext uri="{FF2B5EF4-FFF2-40B4-BE49-F238E27FC236}">
                    <a16:creationId xmlns:a16="http://schemas.microsoft.com/office/drawing/2014/main" id="{8082F261-BDEB-C6C7-4B83-F914F695B613}"/>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93" name="Graphic 21">
                <a:extLst>
                  <a:ext uri="{FF2B5EF4-FFF2-40B4-BE49-F238E27FC236}">
                    <a16:creationId xmlns:a16="http://schemas.microsoft.com/office/drawing/2014/main" id="{B4F7112B-05C8-D0D9-9474-9B351D7B303B}"/>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95" name="Graphic 21">
                <a:extLst>
                  <a:ext uri="{FF2B5EF4-FFF2-40B4-BE49-F238E27FC236}">
                    <a16:creationId xmlns:a16="http://schemas.microsoft.com/office/drawing/2014/main" id="{BF62D1DD-B93B-DDC3-BDA7-08D22FDAA6C3}"/>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97" name="Graphic 21">
                <a:extLst>
                  <a:ext uri="{FF2B5EF4-FFF2-40B4-BE49-F238E27FC236}">
                    <a16:creationId xmlns:a16="http://schemas.microsoft.com/office/drawing/2014/main" id="{01C52E7C-EF5C-FA4D-8120-EEA17AD3635D}"/>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98" name="Graphic 21">
                <a:extLst>
                  <a:ext uri="{FF2B5EF4-FFF2-40B4-BE49-F238E27FC236}">
                    <a16:creationId xmlns:a16="http://schemas.microsoft.com/office/drawing/2014/main" id="{CAC8172A-BA99-A391-0D00-9A9BCAE99F82}"/>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099" name="Graphic 21">
                <a:extLst>
                  <a:ext uri="{FF2B5EF4-FFF2-40B4-BE49-F238E27FC236}">
                    <a16:creationId xmlns:a16="http://schemas.microsoft.com/office/drawing/2014/main" id="{1809CE42-B958-2FA1-AA68-D6E939777E35}"/>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grpSp>
        <p:grpSp>
          <p:nvGrpSpPr>
            <p:cNvPr id="2074" name="Group 2073">
              <a:extLst>
                <a:ext uri="{FF2B5EF4-FFF2-40B4-BE49-F238E27FC236}">
                  <a16:creationId xmlns:a16="http://schemas.microsoft.com/office/drawing/2014/main" id="{6F282CBA-E11B-FF86-8EF8-861B373FBEE2}"/>
                </a:ext>
              </a:extLst>
            </p:cNvPr>
            <p:cNvGrpSpPr/>
            <p:nvPr/>
          </p:nvGrpSpPr>
          <p:grpSpPr>
            <a:xfrm>
              <a:off x="1903409" y="1886291"/>
              <a:ext cx="5388816" cy="1669274"/>
              <a:chOff x="1" y="1304107"/>
              <a:chExt cx="8938839" cy="3051373"/>
            </a:xfrm>
          </p:grpSpPr>
          <p:sp>
            <p:nvSpPr>
              <p:cNvPr id="2075" name="Oval 2074">
                <a:extLst>
                  <a:ext uri="{FF2B5EF4-FFF2-40B4-BE49-F238E27FC236}">
                    <a16:creationId xmlns:a16="http://schemas.microsoft.com/office/drawing/2014/main" id="{D8787529-B698-07DD-A194-2DBAE5EF749B}"/>
                  </a:ext>
                </a:extLst>
              </p:cNvPr>
              <p:cNvSpPr/>
              <p:nvPr/>
            </p:nvSpPr>
            <p:spPr>
              <a:xfrm>
                <a:off x="1207294" y="1693069"/>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76" name="Oval 2075">
                <a:extLst>
                  <a:ext uri="{FF2B5EF4-FFF2-40B4-BE49-F238E27FC236}">
                    <a16:creationId xmlns:a16="http://schemas.microsoft.com/office/drawing/2014/main" id="{E93734DF-88E7-C526-9A56-F08EBBDF5330}"/>
                  </a:ext>
                </a:extLst>
              </p:cNvPr>
              <p:cNvSpPr/>
              <p:nvPr/>
            </p:nvSpPr>
            <p:spPr>
              <a:xfrm>
                <a:off x="1" y="1693069"/>
                <a:ext cx="333431" cy="31670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77" name="Oval 2076">
                <a:extLst>
                  <a:ext uri="{FF2B5EF4-FFF2-40B4-BE49-F238E27FC236}">
                    <a16:creationId xmlns:a16="http://schemas.microsoft.com/office/drawing/2014/main" id="{57DCBDE8-84F4-D575-2F5A-98BA01AC6604}"/>
                  </a:ext>
                </a:extLst>
              </p:cNvPr>
              <p:cNvSpPr/>
              <p:nvPr/>
            </p:nvSpPr>
            <p:spPr>
              <a:xfrm>
                <a:off x="1664189" y="2834495"/>
                <a:ext cx="435769" cy="385763"/>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78" name="Oval 2077">
                <a:extLst>
                  <a:ext uri="{FF2B5EF4-FFF2-40B4-BE49-F238E27FC236}">
                    <a16:creationId xmlns:a16="http://schemas.microsoft.com/office/drawing/2014/main" id="{EAB21DDE-032D-560D-28C0-028D6D651C50}"/>
                  </a:ext>
                </a:extLst>
              </p:cNvPr>
              <p:cNvSpPr/>
              <p:nvPr/>
            </p:nvSpPr>
            <p:spPr>
              <a:xfrm>
                <a:off x="2535781" y="2625196"/>
                <a:ext cx="435769" cy="385763"/>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79" name="Oval 2078">
                <a:extLst>
                  <a:ext uri="{FF2B5EF4-FFF2-40B4-BE49-F238E27FC236}">
                    <a16:creationId xmlns:a16="http://schemas.microsoft.com/office/drawing/2014/main" id="{E7034A4A-F67B-67FD-D980-7EE694A45A30}"/>
                  </a:ext>
                </a:extLst>
              </p:cNvPr>
              <p:cNvSpPr/>
              <p:nvPr/>
            </p:nvSpPr>
            <p:spPr>
              <a:xfrm>
                <a:off x="2100012" y="3499807"/>
                <a:ext cx="700940" cy="5743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80" name="Oval 2079">
                <a:extLst>
                  <a:ext uri="{FF2B5EF4-FFF2-40B4-BE49-F238E27FC236}">
                    <a16:creationId xmlns:a16="http://schemas.microsoft.com/office/drawing/2014/main" id="{3B1F200E-9645-FB3E-0F0F-37DF3C40B407}"/>
                  </a:ext>
                </a:extLst>
              </p:cNvPr>
              <p:cNvSpPr/>
              <p:nvPr/>
            </p:nvSpPr>
            <p:spPr>
              <a:xfrm>
                <a:off x="3417061" y="3010958"/>
                <a:ext cx="435769" cy="385763"/>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81" name="Oval 2080">
                <a:extLst>
                  <a:ext uri="{FF2B5EF4-FFF2-40B4-BE49-F238E27FC236}">
                    <a16:creationId xmlns:a16="http://schemas.microsoft.com/office/drawing/2014/main" id="{37F0706B-E80F-DE7E-712A-CB117782BCA0}"/>
                  </a:ext>
                </a:extLst>
              </p:cNvPr>
              <p:cNvSpPr/>
              <p:nvPr/>
            </p:nvSpPr>
            <p:spPr>
              <a:xfrm>
                <a:off x="3923816" y="1691365"/>
                <a:ext cx="435769" cy="385763"/>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82" name="Oval 2081">
                <a:extLst>
                  <a:ext uri="{FF2B5EF4-FFF2-40B4-BE49-F238E27FC236}">
                    <a16:creationId xmlns:a16="http://schemas.microsoft.com/office/drawing/2014/main" id="{29904685-BD33-4B1B-0E48-856958629287}"/>
                  </a:ext>
                </a:extLst>
              </p:cNvPr>
              <p:cNvSpPr/>
              <p:nvPr/>
            </p:nvSpPr>
            <p:spPr>
              <a:xfrm>
                <a:off x="4684318" y="2748469"/>
                <a:ext cx="551857" cy="471789"/>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83" name="Oval 2082">
                <a:extLst>
                  <a:ext uri="{FF2B5EF4-FFF2-40B4-BE49-F238E27FC236}">
                    <a16:creationId xmlns:a16="http://schemas.microsoft.com/office/drawing/2014/main" id="{BEDDB891-F251-ECE5-7ED9-21E62A905BDC}"/>
                  </a:ext>
                </a:extLst>
              </p:cNvPr>
              <p:cNvSpPr/>
              <p:nvPr/>
            </p:nvSpPr>
            <p:spPr>
              <a:xfrm>
                <a:off x="5044553" y="3819654"/>
                <a:ext cx="639346" cy="535826"/>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84" name="Oval 2083">
                <a:extLst>
                  <a:ext uri="{FF2B5EF4-FFF2-40B4-BE49-F238E27FC236}">
                    <a16:creationId xmlns:a16="http://schemas.microsoft.com/office/drawing/2014/main" id="{6C45537E-B7E8-7538-18BD-089000CF937B}"/>
                  </a:ext>
                </a:extLst>
              </p:cNvPr>
              <p:cNvSpPr/>
              <p:nvPr/>
            </p:nvSpPr>
            <p:spPr>
              <a:xfrm>
                <a:off x="7876525" y="1304107"/>
                <a:ext cx="435769" cy="385763"/>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85" name="Oval 2084">
                <a:extLst>
                  <a:ext uri="{FF2B5EF4-FFF2-40B4-BE49-F238E27FC236}">
                    <a16:creationId xmlns:a16="http://schemas.microsoft.com/office/drawing/2014/main" id="{00B6E1F2-30CB-F39D-1529-96DB7134B178}"/>
                  </a:ext>
                </a:extLst>
              </p:cNvPr>
              <p:cNvSpPr/>
              <p:nvPr/>
            </p:nvSpPr>
            <p:spPr>
              <a:xfrm>
                <a:off x="5683899" y="2946821"/>
                <a:ext cx="239218" cy="18741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86" name="Oval 2085">
                <a:extLst>
                  <a:ext uri="{FF2B5EF4-FFF2-40B4-BE49-F238E27FC236}">
                    <a16:creationId xmlns:a16="http://schemas.microsoft.com/office/drawing/2014/main" id="{55A6C921-E1A6-E85D-00CE-003C050910B5}"/>
                  </a:ext>
                </a:extLst>
              </p:cNvPr>
              <p:cNvSpPr/>
              <p:nvPr/>
            </p:nvSpPr>
            <p:spPr>
              <a:xfrm>
                <a:off x="8312294" y="2216558"/>
                <a:ext cx="626546" cy="617937"/>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87" name="Oval 2086">
                <a:extLst>
                  <a:ext uri="{FF2B5EF4-FFF2-40B4-BE49-F238E27FC236}">
                    <a16:creationId xmlns:a16="http://schemas.microsoft.com/office/drawing/2014/main" id="{C12020CE-B6C3-EFF1-135D-78400132DB9F}"/>
                  </a:ext>
                </a:extLst>
              </p:cNvPr>
              <p:cNvSpPr/>
              <p:nvPr/>
            </p:nvSpPr>
            <p:spPr>
              <a:xfrm>
                <a:off x="1910739" y="1769930"/>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88" name="Oval 2087">
                <a:extLst>
                  <a:ext uri="{FF2B5EF4-FFF2-40B4-BE49-F238E27FC236}">
                    <a16:creationId xmlns:a16="http://schemas.microsoft.com/office/drawing/2014/main" id="{BFD66227-8FC7-7DA8-5ED4-21B474FD5D27}"/>
                  </a:ext>
                </a:extLst>
              </p:cNvPr>
              <p:cNvSpPr/>
              <p:nvPr/>
            </p:nvSpPr>
            <p:spPr>
              <a:xfrm>
                <a:off x="6204569" y="1878257"/>
                <a:ext cx="435769" cy="385763"/>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89" name="Oval 2088">
                <a:extLst>
                  <a:ext uri="{FF2B5EF4-FFF2-40B4-BE49-F238E27FC236}">
                    <a16:creationId xmlns:a16="http://schemas.microsoft.com/office/drawing/2014/main" id="{420C1B72-7856-24FC-C1F1-3CCF582F066C}"/>
                  </a:ext>
                </a:extLst>
              </p:cNvPr>
              <p:cNvSpPr/>
              <p:nvPr/>
            </p:nvSpPr>
            <p:spPr>
              <a:xfrm>
                <a:off x="3916830" y="2561059"/>
                <a:ext cx="270161" cy="273437"/>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90" name="Oval 2089">
                <a:extLst>
                  <a:ext uri="{FF2B5EF4-FFF2-40B4-BE49-F238E27FC236}">
                    <a16:creationId xmlns:a16="http://schemas.microsoft.com/office/drawing/2014/main" id="{E34BD85B-BAC7-92F3-0708-D06CB2CCE13E}"/>
                  </a:ext>
                </a:extLst>
              </p:cNvPr>
              <p:cNvSpPr/>
              <p:nvPr/>
            </p:nvSpPr>
            <p:spPr>
              <a:xfrm>
                <a:off x="5296679" y="1884247"/>
                <a:ext cx="374355" cy="332312"/>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91" name="Oval 2090">
                <a:extLst>
                  <a:ext uri="{FF2B5EF4-FFF2-40B4-BE49-F238E27FC236}">
                    <a16:creationId xmlns:a16="http://schemas.microsoft.com/office/drawing/2014/main" id="{EB87B5EE-9F57-2C07-8281-72FCEE176CC4}"/>
                  </a:ext>
                </a:extLst>
              </p:cNvPr>
              <p:cNvSpPr/>
              <p:nvPr/>
            </p:nvSpPr>
            <p:spPr>
              <a:xfrm>
                <a:off x="831706" y="1332888"/>
                <a:ext cx="225029" cy="2178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92" name="Oval 2091">
                <a:extLst>
                  <a:ext uri="{FF2B5EF4-FFF2-40B4-BE49-F238E27FC236}">
                    <a16:creationId xmlns:a16="http://schemas.microsoft.com/office/drawing/2014/main" id="{BCC13D99-DF2F-0925-3B4A-0924E8551344}"/>
                  </a:ext>
                </a:extLst>
              </p:cNvPr>
              <p:cNvSpPr/>
              <p:nvPr/>
            </p:nvSpPr>
            <p:spPr>
              <a:xfrm>
                <a:off x="447833" y="1445290"/>
                <a:ext cx="223953" cy="246412"/>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93" name="Oval 2092">
                <a:extLst>
                  <a:ext uri="{FF2B5EF4-FFF2-40B4-BE49-F238E27FC236}">
                    <a16:creationId xmlns:a16="http://schemas.microsoft.com/office/drawing/2014/main" id="{71F491F0-9FEB-AFA6-F277-0731023B1D46}"/>
                  </a:ext>
                </a:extLst>
              </p:cNvPr>
              <p:cNvSpPr/>
              <p:nvPr/>
            </p:nvSpPr>
            <p:spPr>
              <a:xfrm>
                <a:off x="7455559" y="1961510"/>
                <a:ext cx="435769" cy="385763"/>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pic>
        <p:nvPicPr>
          <p:cNvPr id="3101" name="Picture 3100">
            <a:extLst>
              <a:ext uri="{FF2B5EF4-FFF2-40B4-BE49-F238E27FC236}">
                <a16:creationId xmlns:a16="http://schemas.microsoft.com/office/drawing/2014/main" id="{7FA19E1F-59C5-F117-8FC5-B701D21AB1BB}"/>
              </a:ext>
            </a:extLst>
          </p:cNvPr>
          <p:cNvPicPr>
            <a:picLocks noChangeAspect="1"/>
          </p:cNvPicPr>
          <p:nvPr/>
        </p:nvPicPr>
        <p:blipFill>
          <a:blip r:embed="rId14"/>
          <a:stretch>
            <a:fillRect/>
          </a:stretch>
        </p:blipFill>
        <p:spPr>
          <a:xfrm>
            <a:off x="9543488" y="4996672"/>
            <a:ext cx="643351" cy="643351"/>
          </a:xfrm>
          <a:prstGeom prst="rect">
            <a:avLst/>
          </a:prstGeom>
        </p:spPr>
      </p:pic>
      <p:pic>
        <p:nvPicPr>
          <p:cNvPr id="3102" name="Picture 3101">
            <a:extLst>
              <a:ext uri="{FF2B5EF4-FFF2-40B4-BE49-F238E27FC236}">
                <a16:creationId xmlns:a16="http://schemas.microsoft.com/office/drawing/2014/main" id="{1EE48CA3-BB9A-360D-33CA-40A45636C359}"/>
              </a:ext>
            </a:extLst>
          </p:cNvPr>
          <p:cNvPicPr>
            <a:picLocks noChangeAspect="1"/>
          </p:cNvPicPr>
          <p:nvPr/>
        </p:nvPicPr>
        <p:blipFill>
          <a:blip r:embed="rId15"/>
          <a:stretch>
            <a:fillRect/>
          </a:stretch>
        </p:blipFill>
        <p:spPr>
          <a:xfrm>
            <a:off x="10340752" y="4839667"/>
            <a:ext cx="936262" cy="603643"/>
          </a:xfrm>
          <a:prstGeom prst="rect">
            <a:avLst/>
          </a:prstGeom>
        </p:spPr>
      </p:pic>
      <p:pic>
        <p:nvPicPr>
          <p:cNvPr id="3103" name="Picture 18" descr="Oracle Logo y símbolo, significado, historia, PNG, marca">
            <a:extLst>
              <a:ext uri="{FF2B5EF4-FFF2-40B4-BE49-F238E27FC236}">
                <a16:creationId xmlns:a16="http://schemas.microsoft.com/office/drawing/2014/main" id="{9B91340E-1502-C999-AD7A-F0588A49F97E}"/>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0486314" y="5275264"/>
            <a:ext cx="1409764" cy="792992"/>
          </a:xfrm>
          <a:prstGeom prst="rect">
            <a:avLst/>
          </a:prstGeom>
          <a:noFill/>
          <a:extLst>
            <a:ext uri="{909E8E84-426E-40DD-AFC4-6F175D3DCCD1}">
              <a14:hiddenFill xmlns:a14="http://schemas.microsoft.com/office/drawing/2010/main">
                <a:solidFill>
                  <a:srgbClr val="FFFFFF"/>
                </a:solidFill>
              </a14:hiddenFill>
            </a:ext>
          </a:extLst>
        </p:spPr>
      </p:pic>
      <p:pic>
        <p:nvPicPr>
          <p:cNvPr id="3104" name="Picture 20" descr="Amazon Cloud Services, AWS Branding, Computing Logo Transparent">
            <a:extLst>
              <a:ext uri="{FF2B5EF4-FFF2-40B4-BE49-F238E27FC236}">
                <a16:creationId xmlns:a16="http://schemas.microsoft.com/office/drawing/2014/main" id="{DA412F73-DAF9-1C29-F6F2-8951F56AFD8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723255" y="5779356"/>
            <a:ext cx="627919" cy="376222"/>
          </a:xfrm>
          <a:prstGeom prst="rect">
            <a:avLst/>
          </a:prstGeom>
          <a:noFill/>
          <a:extLst>
            <a:ext uri="{909E8E84-426E-40DD-AFC4-6F175D3DCCD1}">
              <a14:hiddenFill xmlns:a14="http://schemas.microsoft.com/office/drawing/2010/main">
                <a:solidFill>
                  <a:srgbClr val="FFFFFF"/>
                </a:solidFill>
              </a14:hiddenFill>
            </a:ext>
          </a:extLst>
        </p:spPr>
      </p:pic>
      <p:pic>
        <p:nvPicPr>
          <p:cNvPr id="3105" name="Picture 22">
            <a:extLst>
              <a:ext uri="{FF2B5EF4-FFF2-40B4-BE49-F238E27FC236}">
                <a16:creationId xmlns:a16="http://schemas.microsoft.com/office/drawing/2014/main" id="{5E5FFAF7-320D-31E8-3847-ED83F41DEA1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10524730" y="5878907"/>
            <a:ext cx="1068745" cy="527608"/>
          </a:xfrm>
          <a:prstGeom prst="rect">
            <a:avLst/>
          </a:prstGeom>
          <a:noFill/>
          <a:extLst>
            <a:ext uri="{909E8E84-426E-40DD-AFC4-6F175D3DCCD1}">
              <a14:hiddenFill xmlns:a14="http://schemas.microsoft.com/office/drawing/2010/main">
                <a:solidFill>
                  <a:srgbClr val="FFFFFF"/>
                </a:solidFill>
              </a14:hiddenFill>
            </a:ext>
          </a:extLst>
        </p:spPr>
      </p:pic>
      <p:sp>
        <p:nvSpPr>
          <p:cNvPr id="3106" name="Oval 3105">
            <a:extLst>
              <a:ext uri="{FF2B5EF4-FFF2-40B4-BE49-F238E27FC236}">
                <a16:creationId xmlns:a16="http://schemas.microsoft.com/office/drawing/2014/main" id="{4CD794D8-5D98-DA5A-426A-AEDF615C2908}"/>
              </a:ext>
            </a:extLst>
          </p:cNvPr>
          <p:cNvSpPr/>
          <p:nvPr/>
        </p:nvSpPr>
        <p:spPr>
          <a:xfrm>
            <a:off x="4038205" y="1875287"/>
            <a:ext cx="236741" cy="242342"/>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107" name="Oval 3106">
            <a:extLst>
              <a:ext uri="{FF2B5EF4-FFF2-40B4-BE49-F238E27FC236}">
                <a16:creationId xmlns:a16="http://schemas.microsoft.com/office/drawing/2014/main" id="{16BCB647-CB3A-9AE5-5521-76EA6E66C309}"/>
              </a:ext>
            </a:extLst>
          </p:cNvPr>
          <p:cNvSpPr/>
          <p:nvPr/>
        </p:nvSpPr>
        <p:spPr>
          <a:xfrm>
            <a:off x="6694944" y="1627010"/>
            <a:ext cx="309402" cy="295184"/>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3108" name="Oval 3107">
            <a:extLst>
              <a:ext uri="{FF2B5EF4-FFF2-40B4-BE49-F238E27FC236}">
                <a16:creationId xmlns:a16="http://schemas.microsoft.com/office/drawing/2014/main" id="{7EDEF2A3-AD9D-478B-98CB-EE3F0E80CAB2}"/>
              </a:ext>
            </a:extLst>
          </p:cNvPr>
          <p:cNvSpPr/>
          <p:nvPr/>
        </p:nvSpPr>
        <p:spPr>
          <a:xfrm>
            <a:off x="7427211" y="1655116"/>
            <a:ext cx="309402" cy="295184"/>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3109" name="Picture 24" descr="Rexcom lid van NEN-normcommissie - Rexcom">
            <a:extLst>
              <a:ext uri="{FF2B5EF4-FFF2-40B4-BE49-F238E27FC236}">
                <a16:creationId xmlns:a16="http://schemas.microsoft.com/office/drawing/2014/main" id="{5557F9A4-AC19-F310-9120-44EAF9BB1BAC}"/>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32281" y="1287571"/>
            <a:ext cx="1061881" cy="7102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370319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42"/>
                                        </p:tgtEl>
                                        <p:attrNameLst>
                                          <p:attrName>style.visibility</p:attrName>
                                        </p:attrNameLst>
                                      </p:cBhvr>
                                      <p:to>
                                        <p:strVal val="visible"/>
                                      </p:to>
                                    </p:set>
                                    <p:animEffect transition="in" filter="fade">
                                      <p:cBhvr>
                                        <p:cTn id="7" dur="1000"/>
                                        <p:tgtEl>
                                          <p:spTgt spid="1042"/>
                                        </p:tgtEl>
                                      </p:cBhvr>
                                    </p:animEffect>
                                    <p:anim calcmode="lin" valueType="num">
                                      <p:cBhvr>
                                        <p:cTn id="8" dur="1000" fill="hold"/>
                                        <p:tgtEl>
                                          <p:spTgt spid="1042"/>
                                        </p:tgtEl>
                                        <p:attrNameLst>
                                          <p:attrName>ppt_x</p:attrName>
                                        </p:attrNameLst>
                                      </p:cBhvr>
                                      <p:tavLst>
                                        <p:tav tm="0">
                                          <p:val>
                                            <p:strVal val="#ppt_x"/>
                                          </p:val>
                                        </p:tav>
                                        <p:tav tm="100000">
                                          <p:val>
                                            <p:strVal val="#ppt_x"/>
                                          </p:val>
                                        </p:tav>
                                      </p:tavLst>
                                    </p:anim>
                                    <p:anim calcmode="lin" valueType="num">
                                      <p:cBhvr>
                                        <p:cTn id="9" dur="1000" fill="hold"/>
                                        <p:tgtEl>
                                          <p:spTgt spid="104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128"/>
                                        </p:tgtEl>
                                        <p:attrNameLst>
                                          <p:attrName>style.visibility</p:attrName>
                                        </p:attrNameLst>
                                      </p:cBhvr>
                                      <p:to>
                                        <p:strVal val="visible"/>
                                      </p:to>
                                    </p:set>
                                    <p:animEffect transition="in" filter="fade">
                                      <p:cBhvr>
                                        <p:cTn id="12" dur="1000"/>
                                        <p:tgtEl>
                                          <p:spTgt spid="5128"/>
                                        </p:tgtEl>
                                      </p:cBhvr>
                                    </p:animEffect>
                                    <p:anim calcmode="lin" valueType="num">
                                      <p:cBhvr>
                                        <p:cTn id="13" dur="1000" fill="hold"/>
                                        <p:tgtEl>
                                          <p:spTgt spid="5128"/>
                                        </p:tgtEl>
                                        <p:attrNameLst>
                                          <p:attrName>ppt_x</p:attrName>
                                        </p:attrNameLst>
                                      </p:cBhvr>
                                      <p:tavLst>
                                        <p:tav tm="0">
                                          <p:val>
                                            <p:strVal val="#ppt_x"/>
                                          </p:val>
                                        </p:tav>
                                        <p:tav tm="100000">
                                          <p:val>
                                            <p:strVal val="#ppt_x"/>
                                          </p:val>
                                        </p:tav>
                                      </p:tavLst>
                                    </p:anim>
                                    <p:anim calcmode="lin" valueType="num">
                                      <p:cBhvr>
                                        <p:cTn id="14" dur="1000" fill="hold"/>
                                        <p:tgtEl>
                                          <p:spTgt spid="512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043"/>
                                        </p:tgtEl>
                                        <p:attrNameLst>
                                          <p:attrName>style.visibility</p:attrName>
                                        </p:attrNameLst>
                                      </p:cBhvr>
                                      <p:to>
                                        <p:strVal val="visible"/>
                                      </p:to>
                                    </p:set>
                                    <p:animEffect transition="in" filter="fade">
                                      <p:cBhvr>
                                        <p:cTn id="17" dur="1000"/>
                                        <p:tgtEl>
                                          <p:spTgt spid="1043"/>
                                        </p:tgtEl>
                                      </p:cBhvr>
                                    </p:animEffect>
                                    <p:anim calcmode="lin" valueType="num">
                                      <p:cBhvr>
                                        <p:cTn id="18" dur="1000" fill="hold"/>
                                        <p:tgtEl>
                                          <p:spTgt spid="1043"/>
                                        </p:tgtEl>
                                        <p:attrNameLst>
                                          <p:attrName>ppt_x</p:attrName>
                                        </p:attrNameLst>
                                      </p:cBhvr>
                                      <p:tavLst>
                                        <p:tav tm="0">
                                          <p:val>
                                            <p:strVal val="#ppt_x"/>
                                          </p:val>
                                        </p:tav>
                                        <p:tav tm="100000">
                                          <p:val>
                                            <p:strVal val="#ppt_x"/>
                                          </p:val>
                                        </p:tav>
                                      </p:tavLst>
                                    </p:anim>
                                    <p:anim calcmode="lin" valueType="num">
                                      <p:cBhvr>
                                        <p:cTn id="19" dur="1000" fill="hold"/>
                                        <p:tgtEl>
                                          <p:spTgt spid="104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5130"/>
                                        </p:tgtEl>
                                        <p:attrNameLst>
                                          <p:attrName>style.visibility</p:attrName>
                                        </p:attrNameLst>
                                      </p:cBhvr>
                                      <p:to>
                                        <p:strVal val="visible"/>
                                      </p:to>
                                    </p:set>
                                    <p:animEffect transition="in" filter="fade">
                                      <p:cBhvr>
                                        <p:cTn id="22" dur="1000"/>
                                        <p:tgtEl>
                                          <p:spTgt spid="5130"/>
                                        </p:tgtEl>
                                      </p:cBhvr>
                                    </p:animEffect>
                                    <p:anim calcmode="lin" valueType="num">
                                      <p:cBhvr>
                                        <p:cTn id="23" dur="1000" fill="hold"/>
                                        <p:tgtEl>
                                          <p:spTgt spid="5130"/>
                                        </p:tgtEl>
                                        <p:attrNameLst>
                                          <p:attrName>ppt_x</p:attrName>
                                        </p:attrNameLst>
                                      </p:cBhvr>
                                      <p:tavLst>
                                        <p:tav tm="0">
                                          <p:val>
                                            <p:strVal val="#ppt_x"/>
                                          </p:val>
                                        </p:tav>
                                        <p:tav tm="100000">
                                          <p:val>
                                            <p:strVal val="#ppt_x"/>
                                          </p:val>
                                        </p:tav>
                                      </p:tavLst>
                                    </p:anim>
                                    <p:anim calcmode="lin" valueType="num">
                                      <p:cBhvr>
                                        <p:cTn id="24" dur="1000" fill="hold"/>
                                        <p:tgtEl>
                                          <p:spTgt spid="5130"/>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044"/>
                                        </p:tgtEl>
                                        <p:attrNameLst>
                                          <p:attrName>style.visibility</p:attrName>
                                        </p:attrNameLst>
                                      </p:cBhvr>
                                      <p:to>
                                        <p:strVal val="visible"/>
                                      </p:to>
                                    </p:set>
                                    <p:animEffect transition="in" filter="fade">
                                      <p:cBhvr>
                                        <p:cTn id="27" dur="1000"/>
                                        <p:tgtEl>
                                          <p:spTgt spid="1044"/>
                                        </p:tgtEl>
                                      </p:cBhvr>
                                    </p:animEffect>
                                    <p:anim calcmode="lin" valueType="num">
                                      <p:cBhvr>
                                        <p:cTn id="28" dur="1000" fill="hold"/>
                                        <p:tgtEl>
                                          <p:spTgt spid="1044"/>
                                        </p:tgtEl>
                                        <p:attrNameLst>
                                          <p:attrName>ppt_x</p:attrName>
                                        </p:attrNameLst>
                                      </p:cBhvr>
                                      <p:tavLst>
                                        <p:tav tm="0">
                                          <p:val>
                                            <p:strVal val="#ppt_x"/>
                                          </p:val>
                                        </p:tav>
                                        <p:tav tm="100000">
                                          <p:val>
                                            <p:strVal val="#ppt_x"/>
                                          </p:val>
                                        </p:tav>
                                      </p:tavLst>
                                    </p:anim>
                                    <p:anim calcmode="lin" valueType="num">
                                      <p:cBhvr>
                                        <p:cTn id="29" dur="1000" fill="hold"/>
                                        <p:tgtEl>
                                          <p:spTgt spid="1044"/>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045"/>
                                        </p:tgtEl>
                                        <p:attrNameLst>
                                          <p:attrName>style.visibility</p:attrName>
                                        </p:attrNameLst>
                                      </p:cBhvr>
                                      <p:to>
                                        <p:strVal val="visible"/>
                                      </p:to>
                                    </p:set>
                                    <p:animEffect transition="in" filter="fade">
                                      <p:cBhvr>
                                        <p:cTn id="32" dur="1000"/>
                                        <p:tgtEl>
                                          <p:spTgt spid="1045"/>
                                        </p:tgtEl>
                                      </p:cBhvr>
                                    </p:animEffect>
                                    <p:anim calcmode="lin" valueType="num">
                                      <p:cBhvr>
                                        <p:cTn id="33" dur="1000" fill="hold"/>
                                        <p:tgtEl>
                                          <p:spTgt spid="1045"/>
                                        </p:tgtEl>
                                        <p:attrNameLst>
                                          <p:attrName>ppt_x</p:attrName>
                                        </p:attrNameLst>
                                      </p:cBhvr>
                                      <p:tavLst>
                                        <p:tav tm="0">
                                          <p:val>
                                            <p:strVal val="#ppt_x"/>
                                          </p:val>
                                        </p:tav>
                                        <p:tav tm="100000">
                                          <p:val>
                                            <p:strVal val="#ppt_x"/>
                                          </p:val>
                                        </p:tav>
                                      </p:tavLst>
                                    </p:anim>
                                    <p:anim calcmode="lin" valueType="num">
                                      <p:cBhvr>
                                        <p:cTn id="34" dur="1000" fill="hold"/>
                                        <p:tgtEl>
                                          <p:spTgt spid="104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046"/>
                                        </p:tgtEl>
                                        <p:attrNameLst>
                                          <p:attrName>style.visibility</p:attrName>
                                        </p:attrNameLst>
                                      </p:cBhvr>
                                      <p:to>
                                        <p:strVal val="visible"/>
                                      </p:to>
                                    </p:set>
                                    <p:animEffect transition="in" filter="fade">
                                      <p:cBhvr>
                                        <p:cTn id="37" dur="1000"/>
                                        <p:tgtEl>
                                          <p:spTgt spid="1046"/>
                                        </p:tgtEl>
                                      </p:cBhvr>
                                    </p:animEffect>
                                    <p:anim calcmode="lin" valueType="num">
                                      <p:cBhvr>
                                        <p:cTn id="38" dur="1000" fill="hold"/>
                                        <p:tgtEl>
                                          <p:spTgt spid="1046"/>
                                        </p:tgtEl>
                                        <p:attrNameLst>
                                          <p:attrName>ppt_x</p:attrName>
                                        </p:attrNameLst>
                                      </p:cBhvr>
                                      <p:tavLst>
                                        <p:tav tm="0">
                                          <p:val>
                                            <p:strVal val="#ppt_x"/>
                                          </p:val>
                                        </p:tav>
                                        <p:tav tm="100000">
                                          <p:val>
                                            <p:strVal val="#ppt_x"/>
                                          </p:val>
                                        </p:tav>
                                      </p:tavLst>
                                    </p:anim>
                                    <p:anim calcmode="lin" valueType="num">
                                      <p:cBhvr>
                                        <p:cTn id="39" dur="1000" fill="hold"/>
                                        <p:tgtEl>
                                          <p:spTgt spid="104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3106"/>
                                        </p:tgtEl>
                                        <p:attrNameLst>
                                          <p:attrName>style.visibility</p:attrName>
                                        </p:attrNameLst>
                                      </p:cBhvr>
                                      <p:to>
                                        <p:strVal val="visible"/>
                                      </p:to>
                                    </p:set>
                                    <p:animEffect transition="in" filter="fade">
                                      <p:cBhvr>
                                        <p:cTn id="42" dur="1000"/>
                                        <p:tgtEl>
                                          <p:spTgt spid="3106"/>
                                        </p:tgtEl>
                                      </p:cBhvr>
                                    </p:animEffect>
                                    <p:anim calcmode="lin" valueType="num">
                                      <p:cBhvr>
                                        <p:cTn id="43" dur="1000" fill="hold"/>
                                        <p:tgtEl>
                                          <p:spTgt spid="3106"/>
                                        </p:tgtEl>
                                        <p:attrNameLst>
                                          <p:attrName>ppt_x</p:attrName>
                                        </p:attrNameLst>
                                      </p:cBhvr>
                                      <p:tavLst>
                                        <p:tav tm="0">
                                          <p:val>
                                            <p:strVal val="#ppt_x"/>
                                          </p:val>
                                        </p:tav>
                                        <p:tav tm="100000">
                                          <p:val>
                                            <p:strVal val="#ppt_x"/>
                                          </p:val>
                                        </p:tav>
                                      </p:tavLst>
                                    </p:anim>
                                    <p:anim calcmode="lin" valueType="num">
                                      <p:cBhvr>
                                        <p:cTn id="44" dur="1000" fill="hold"/>
                                        <p:tgtEl>
                                          <p:spTgt spid="3106"/>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3107"/>
                                        </p:tgtEl>
                                        <p:attrNameLst>
                                          <p:attrName>style.visibility</p:attrName>
                                        </p:attrNameLst>
                                      </p:cBhvr>
                                      <p:to>
                                        <p:strVal val="visible"/>
                                      </p:to>
                                    </p:set>
                                    <p:animEffect transition="in" filter="fade">
                                      <p:cBhvr>
                                        <p:cTn id="47" dur="1000"/>
                                        <p:tgtEl>
                                          <p:spTgt spid="3107"/>
                                        </p:tgtEl>
                                      </p:cBhvr>
                                    </p:animEffect>
                                    <p:anim calcmode="lin" valueType="num">
                                      <p:cBhvr>
                                        <p:cTn id="48" dur="1000" fill="hold"/>
                                        <p:tgtEl>
                                          <p:spTgt spid="3107"/>
                                        </p:tgtEl>
                                        <p:attrNameLst>
                                          <p:attrName>ppt_x</p:attrName>
                                        </p:attrNameLst>
                                      </p:cBhvr>
                                      <p:tavLst>
                                        <p:tav tm="0">
                                          <p:val>
                                            <p:strVal val="#ppt_x"/>
                                          </p:val>
                                        </p:tav>
                                        <p:tav tm="100000">
                                          <p:val>
                                            <p:strVal val="#ppt_x"/>
                                          </p:val>
                                        </p:tav>
                                      </p:tavLst>
                                    </p:anim>
                                    <p:anim calcmode="lin" valueType="num">
                                      <p:cBhvr>
                                        <p:cTn id="49" dur="1000" fill="hold"/>
                                        <p:tgtEl>
                                          <p:spTgt spid="3107"/>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3108"/>
                                        </p:tgtEl>
                                        <p:attrNameLst>
                                          <p:attrName>style.visibility</p:attrName>
                                        </p:attrNameLst>
                                      </p:cBhvr>
                                      <p:to>
                                        <p:strVal val="visible"/>
                                      </p:to>
                                    </p:set>
                                    <p:animEffect transition="in" filter="fade">
                                      <p:cBhvr>
                                        <p:cTn id="52" dur="1000"/>
                                        <p:tgtEl>
                                          <p:spTgt spid="3108"/>
                                        </p:tgtEl>
                                      </p:cBhvr>
                                    </p:animEffect>
                                    <p:anim calcmode="lin" valueType="num">
                                      <p:cBhvr>
                                        <p:cTn id="53" dur="1000" fill="hold"/>
                                        <p:tgtEl>
                                          <p:spTgt spid="3108"/>
                                        </p:tgtEl>
                                        <p:attrNameLst>
                                          <p:attrName>ppt_x</p:attrName>
                                        </p:attrNameLst>
                                      </p:cBhvr>
                                      <p:tavLst>
                                        <p:tav tm="0">
                                          <p:val>
                                            <p:strVal val="#ppt_x"/>
                                          </p:val>
                                        </p:tav>
                                        <p:tav tm="100000">
                                          <p:val>
                                            <p:strVal val="#ppt_x"/>
                                          </p:val>
                                        </p:tav>
                                      </p:tavLst>
                                    </p:anim>
                                    <p:anim calcmode="lin" valueType="num">
                                      <p:cBhvr>
                                        <p:cTn id="54" dur="1000" fill="hold"/>
                                        <p:tgtEl>
                                          <p:spTgt spid="3108"/>
                                        </p:tgtEl>
                                        <p:attrNameLst>
                                          <p:attrName>ppt_y</p:attrName>
                                        </p:attrNameLst>
                                      </p:cBhvr>
                                      <p:tavLst>
                                        <p:tav tm="0">
                                          <p:val>
                                            <p:strVal val="#ppt_y+.1"/>
                                          </p:val>
                                        </p:tav>
                                        <p:tav tm="100000">
                                          <p:val>
                                            <p:strVal val="#ppt_y"/>
                                          </p:val>
                                        </p:tav>
                                      </p:tavLst>
                                    </p:anim>
                                  </p:childTnLst>
                                </p:cTn>
                              </p:par>
                            </p:childTnLst>
                          </p:cTn>
                        </p:par>
                        <p:par>
                          <p:cTn id="55" fill="hold">
                            <p:stCondLst>
                              <p:cond delay="1000"/>
                            </p:stCondLst>
                            <p:childTnLst>
                              <p:par>
                                <p:cTn id="56" presetID="10" presetClass="entr" presetSubtype="0" fill="hold" nodeType="afterEffect">
                                  <p:stCondLst>
                                    <p:cond delay="0"/>
                                  </p:stCondLst>
                                  <p:childTnLst>
                                    <p:set>
                                      <p:cBhvr>
                                        <p:cTn id="57" dur="1" fill="hold">
                                          <p:stCondLst>
                                            <p:cond delay="0"/>
                                          </p:stCondLst>
                                        </p:cTn>
                                        <p:tgtEl>
                                          <p:spTgt spid="2072"/>
                                        </p:tgtEl>
                                        <p:attrNameLst>
                                          <p:attrName>style.visibility</p:attrName>
                                        </p:attrNameLst>
                                      </p:cBhvr>
                                      <p:to>
                                        <p:strVal val="visible"/>
                                      </p:to>
                                    </p:set>
                                    <p:animEffect transition="in" filter="fade">
                                      <p:cBhvr>
                                        <p:cTn id="58" dur="500"/>
                                        <p:tgtEl>
                                          <p:spTgt spid="2072"/>
                                        </p:tgtEl>
                                      </p:cBhvr>
                                    </p:animEffect>
                                  </p:childTnLst>
                                </p:cTn>
                              </p:par>
                              <p:par>
                                <p:cTn id="59" presetID="10" presetClass="entr" presetSubtype="0" fill="hold" nodeType="withEffect">
                                  <p:stCondLst>
                                    <p:cond delay="0"/>
                                  </p:stCondLst>
                                  <p:childTnLst>
                                    <p:set>
                                      <p:cBhvr>
                                        <p:cTn id="60" dur="1" fill="hold">
                                          <p:stCondLst>
                                            <p:cond delay="0"/>
                                          </p:stCondLst>
                                        </p:cTn>
                                        <p:tgtEl>
                                          <p:spTgt spid="5124"/>
                                        </p:tgtEl>
                                        <p:attrNameLst>
                                          <p:attrName>style.visibility</p:attrName>
                                        </p:attrNameLst>
                                      </p:cBhvr>
                                      <p:to>
                                        <p:strVal val="visible"/>
                                      </p:to>
                                    </p:set>
                                    <p:animEffect transition="in" filter="fade">
                                      <p:cBhvr>
                                        <p:cTn id="61" dur="500"/>
                                        <p:tgtEl>
                                          <p:spTgt spid="5124"/>
                                        </p:tgtEl>
                                      </p:cBhvr>
                                    </p:animEffect>
                                  </p:childTnLst>
                                </p:cTn>
                              </p:par>
                              <p:par>
                                <p:cTn id="62" presetID="10" presetClass="entr" presetSubtype="0" fill="hold" nodeType="withEffect">
                                  <p:stCondLst>
                                    <p:cond delay="0"/>
                                  </p:stCondLst>
                                  <p:childTnLst>
                                    <p:set>
                                      <p:cBhvr>
                                        <p:cTn id="63" dur="1" fill="hold">
                                          <p:stCondLst>
                                            <p:cond delay="0"/>
                                          </p:stCondLst>
                                        </p:cTn>
                                        <p:tgtEl>
                                          <p:spTgt spid="5122"/>
                                        </p:tgtEl>
                                        <p:attrNameLst>
                                          <p:attrName>style.visibility</p:attrName>
                                        </p:attrNameLst>
                                      </p:cBhvr>
                                      <p:to>
                                        <p:strVal val="visible"/>
                                      </p:to>
                                    </p:set>
                                    <p:animEffect transition="in" filter="fade">
                                      <p:cBhvr>
                                        <p:cTn id="64" dur="500"/>
                                        <p:tgtEl>
                                          <p:spTgt spid="5122"/>
                                        </p:tgtEl>
                                      </p:cBhvr>
                                    </p:animEffect>
                                  </p:childTnLst>
                                </p:cTn>
                              </p:par>
                              <p:par>
                                <p:cTn id="65" presetID="10" presetClass="entr" presetSubtype="0" fill="hold" nodeType="withEffect">
                                  <p:stCondLst>
                                    <p:cond delay="0"/>
                                  </p:stCondLst>
                                  <p:childTnLst>
                                    <p:set>
                                      <p:cBhvr>
                                        <p:cTn id="66" dur="1" fill="hold">
                                          <p:stCondLst>
                                            <p:cond delay="0"/>
                                          </p:stCondLst>
                                        </p:cTn>
                                        <p:tgtEl>
                                          <p:spTgt spid="1052"/>
                                        </p:tgtEl>
                                        <p:attrNameLst>
                                          <p:attrName>style.visibility</p:attrName>
                                        </p:attrNameLst>
                                      </p:cBhvr>
                                      <p:to>
                                        <p:strVal val="visible"/>
                                      </p:to>
                                    </p:set>
                                    <p:animEffect transition="in" filter="fade">
                                      <p:cBhvr>
                                        <p:cTn id="67" dur="500"/>
                                        <p:tgtEl>
                                          <p:spTgt spid="1052"/>
                                        </p:tgtEl>
                                      </p:cBhvr>
                                    </p:animEffect>
                                  </p:childTnLst>
                                </p:cTn>
                              </p:par>
                              <p:par>
                                <p:cTn id="68" presetID="10" presetClass="entr" presetSubtype="0" fill="hold" nodeType="withEffect">
                                  <p:stCondLst>
                                    <p:cond delay="0"/>
                                  </p:stCondLst>
                                  <p:childTnLst>
                                    <p:set>
                                      <p:cBhvr>
                                        <p:cTn id="69" dur="1" fill="hold">
                                          <p:stCondLst>
                                            <p:cond delay="0"/>
                                          </p:stCondLst>
                                        </p:cTn>
                                        <p:tgtEl>
                                          <p:spTgt spid="5148"/>
                                        </p:tgtEl>
                                        <p:attrNameLst>
                                          <p:attrName>style.visibility</p:attrName>
                                        </p:attrNameLst>
                                      </p:cBhvr>
                                      <p:to>
                                        <p:strVal val="visible"/>
                                      </p:to>
                                    </p:set>
                                    <p:animEffect transition="in" filter="fade">
                                      <p:cBhvr>
                                        <p:cTn id="70" dur="500"/>
                                        <p:tgtEl>
                                          <p:spTgt spid="5148"/>
                                        </p:tgtEl>
                                      </p:cBhvr>
                                    </p:animEffect>
                                  </p:childTnLst>
                                </p:cTn>
                              </p:par>
                              <p:par>
                                <p:cTn id="71" presetID="10" presetClass="entr" presetSubtype="0" fill="hold" nodeType="withEffect">
                                  <p:stCondLst>
                                    <p:cond delay="0"/>
                                  </p:stCondLst>
                                  <p:childTnLst>
                                    <p:set>
                                      <p:cBhvr>
                                        <p:cTn id="72" dur="1" fill="hold">
                                          <p:stCondLst>
                                            <p:cond delay="0"/>
                                          </p:stCondLst>
                                        </p:cTn>
                                        <p:tgtEl>
                                          <p:spTgt spid="5126"/>
                                        </p:tgtEl>
                                        <p:attrNameLst>
                                          <p:attrName>style.visibility</p:attrName>
                                        </p:attrNameLst>
                                      </p:cBhvr>
                                      <p:to>
                                        <p:strVal val="visible"/>
                                      </p:to>
                                    </p:set>
                                    <p:animEffect transition="in" filter="fade">
                                      <p:cBhvr>
                                        <p:cTn id="73" dur="500"/>
                                        <p:tgtEl>
                                          <p:spTgt spid="5126"/>
                                        </p:tgtEl>
                                      </p:cBhvr>
                                    </p:animEffect>
                                  </p:childTnLst>
                                </p:cTn>
                              </p:par>
                            </p:childTnLst>
                          </p:cTn>
                        </p:par>
                        <p:par>
                          <p:cTn id="74" fill="hold">
                            <p:stCondLst>
                              <p:cond delay="1500"/>
                            </p:stCondLst>
                            <p:childTnLst>
                              <p:par>
                                <p:cTn id="75" presetID="10" presetClass="entr" presetSubtype="0" fill="hold" nodeType="afterEffect">
                                  <p:stCondLst>
                                    <p:cond delay="0"/>
                                  </p:stCondLst>
                                  <p:childTnLst>
                                    <p:set>
                                      <p:cBhvr>
                                        <p:cTn id="76" dur="1" fill="hold">
                                          <p:stCondLst>
                                            <p:cond delay="0"/>
                                          </p:stCondLst>
                                        </p:cTn>
                                        <p:tgtEl>
                                          <p:spTgt spid="3109"/>
                                        </p:tgtEl>
                                        <p:attrNameLst>
                                          <p:attrName>style.visibility</p:attrName>
                                        </p:attrNameLst>
                                      </p:cBhvr>
                                      <p:to>
                                        <p:strVal val="visible"/>
                                      </p:to>
                                    </p:set>
                                    <p:animEffect transition="in" filter="fade">
                                      <p:cBhvr>
                                        <p:cTn id="77" dur="500"/>
                                        <p:tgtEl>
                                          <p:spTgt spid="3109"/>
                                        </p:tgtEl>
                                      </p:cBhvr>
                                    </p:animEffect>
                                  </p:childTnLst>
                                </p:cTn>
                              </p:par>
                              <p:par>
                                <p:cTn id="78" presetID="10" presetClass="entr" presetSubtype="0" fill="hold" nodeType="withEffect">
                                  <p:stCondLst>
                                    <p:cond delay="0"/>
                                  </p:stCondLst>
                                  <p:childTnLst>
                                    <p:set>
                                      <p:cBhvr>
                                        <p:cTn id="79" dur="1" fill="hold">
                                          <p:stCondLst>
                                            <p:cond delay="0"/>
                                          </p:stCondLst>
                                        </p:cTn>
                                        <p:tgtEl>
                                          <p:spTgt spid="1041"/>
                                        </p:tgtEl>
                                        <p:attrNameLst>
                                          <p:attrName>style.visibility</p:attrName>
                                        </p:attrNameLst>
                                      </p:cBhvr>
                                      <p:to>
                                        <p:strVal val="visible"/>
                                      </p:to>
                                    </p:set>
                                    <p:animEffect transition="in" filter="fade">
                                      <p:cBhvr>
                                        <p:cTn id="80" dur="500"/>
                                        <p:tgtEl>
                                          <p:spTgt spid="1041"/>
                                        </p:tgtEl>
                                      </p:cBhvr>
                                    </p:animEffect>
                                  </p:childTnLst>
                                </p:cTn>
                              </p:par>
                            </p:childTnLst>
                          </p:cTn>
                        </p:par>
                        <p:par>
                          <p:cTn id="81" fill="hold">
                            <p:stCondLst>
                              <p:cond delay="2000"/>
                            </p:stCondLst>
                            <p:childTnLst>
                              <p:par>
                                <p:cTn id="82" presetID="10" presetClass="entr" presetSubtype="0" fill="hold" nodeType="afterEffect">
                                  <p:stCondLst>
                                    <p:cond delay="0"/>
                                  </p:stCondLst>
                                  <p:childTnLst>
                                    <p:set>
                                      <p:cBhvr>
                                        <p:cTn id="83" dur="1" fill="hold">
                                          <p:stCondLst>
                                            <p:cond delay="0"/>
                                          </p:stCondLst>
                                        </p:cTn>
                                        <p:tgtEl>
                                          <p:spTgt spid="5132"/>
                                        </p:tgtEl>
                                        <p:attrNameLst>
                                          <p:attrName>style.visibility</p:attrName>
                                        </p:attrNameLst>
                                      </p:cBhvr>
                                      <p:to>
                                        <p:strVal val="visible"/>
                                      </p:to>
                                    </p:set>
                                    <p:animEffect transition="in" filter="fade">
                                      <p:cBhvr>
                                        <p:cTn id="84" dur="500"/>
                                        <p:tgtEl>
                                          <p:spTgt spid="5132"/>
                                        </p:tgtEl>
                                      </p:cBhvr>
                                    </p:animEffect>
                                  </p:childTnLst>
                                </p:cTn>
                              </p:par>
                              <p:par>
                                <p:cTn id="85" presetID="10" presetClass="entr" presetSubtype="0" fill="hold" nodeType="withEffect">
                                  <p:stCondLst>
                                    <p:cond delay="0"/>
                                  </p:stCondLst>
                                  <p:childTnLst>
                                    <p:set>
                                      <p:cBhvr>
                                        <p:cTn id="86" dur="1" fill="hold">
                                          <p:stCondLst>
                                            <p:cond delay="0"/>
                                          </p:stCondLst>
                                        </p:cTn>
                                        <p:tgtEl>
                                          <p:spTgt spid="5134"/>
                                        </p:tgtEl>
                                        <p:attrNameLst>
                                          <p:attrName>style.visibility</p:attrName>
                                        </p:attrNameLst>
                                      </p:cBhvr>
                                      <p:to>
                                        <p:strVal val="visible"/>
                                      </p:to>
                                    </p:set>
                                    <p:animEffect transition="in" filter="fade">
                                      <p:cBhvr>
                                        <p:cTn id="87" dur="500"/>
                                        <p:tgtEl>
                                          <p:spTgt spid="5134"/>
                                        </p:tgtEl>
                                      </p:cBhvr>
                                    </p:animEffect>
                                  </p:childTnLst>
                                </p:cTn>
                              </p:par>
                              <p:par>
                                <p:cTn id="88" presetID="10" presetClass="entr" presetSubtype="0" fill="hold" nodeType="withEffect">
                                  <p:stCondLst>
                                    <p:cond delay="0"/>
                                  </p:stCondLst>
                                  <p:childTnLst>
                                    <p:set>
                                      <p:cBhvr>
                                        <p:cTn id="89" dur="1" fill="hold">
                                          <p:stCondLst>
                                            <p:cond delay="0"/>
                                          </p:stCondLst>
                                        </p:cTn>
                                        <p:tgtEl>
                                          <p:spTgt spid="3101"/>
                                        </p:tgtEl>
                                        <p:attrNameLst>
                                          <p:attrName>style.visibility</p:attrName>
                                        </p:attrNameLst>
                                      </p:cBhvr>
                                      <p:to>
                                        <p:strVal val="visible"/>
                                      </p:to>
                                    </p:set>
                                    <p:animEffect transition="in" filter="fade">
                                      <p:cBhvr>
                                        <p:cTn id="90" dur="500"/>
                                        <p:tgtEl>
                                          <p:spTgt spid="3101"/>
                                        </p:tgtEl>
                                      </p:cBhvr>
                                    </p:animEffect>
                                  </p:childTnLst>
                                </p:cTn>
                              </p:par>
                              <p:par>
                                <p:cTn id="91" presetID="10" presetClass="entr" presetSubtype="0" fill="hold" nodeType="withEffect">
                                  <p:stCondLst>
                                    <p:cond delay="0"/>
                                  </p:stCondLst>
                                  <p:childTnLst>
                                    <p:set>
                                      <p:cBhvr>
                                        <p:cTn id="92" dur="1" fill="hold">
                                          <p:stCondLst>
                                            <p:cond delay="0"/>
                                          </p:stCondLst>
                                        </p:cTn>
                                        <p:tgtEl>
                                          <p:spTgt spid="3104"/>
                                        </p:tgtEl>
                                        <p:attrNameLst>
                                          <p:attrName>style.visibility</p:attrName>
                                        </p:attrNameLst>
                                      </p:cBhvr>
                                      <p:to>
                                        <p:strVal val="visible"/>
                                      </p:to>
                                    </p:set>
                                    <p:animEffect transition="in" filter="fade">
                                      <p:cBhvr>
                                        <p:cTn id="93" dur="500"/>
                                        <p:tgtEl>
                                          <p:spTgt spid="3104"/>
                                        </p:tgtEl>
                                      </p:cBhvr>
                                    </p:animEffect>
                                  </p:childTnLst>
                                </p:cTn>
                              </p:par>
                              <p:par>
                                <p:cTn id="94" presetID="10" presetClass="entr" presetSubtype="0" fill="hold" nodeType="withEffect">
                                  <p:stCondLst>
                                    <p:cond delay="0"/>
                                  </p:stCondLst>
                                  <p:childTnLst>
                                    <p:set>
                                      <p:cBhvr>
                                        <p:cTn id="95" dur="1" fill="hold">
                                          <p:stCondLst>
                                            <p:cond delay="0"/>
                                          </p:stCondLst>
                                        </p:cTn>
                                        <p:tgtEl>
                                          <p:spTgt spid="3105"/>
                                        </p:tgtEl>
                                        <p:attrNameLst>
                                          <p:attrName>style.visibility</p:attrName>
                                        </p:attrNameLst>
                                      </p:cBhvr>
                                      <p:to>
                                        <p:strVal val="visible"/>
                                      </p:to>
                                    </p:set>
                                    <p:animEffect transition="in" filter="fade">
                                      <p:cBhvr>
                                        <p:cTn id="96" dur="500"/>
                                        <p:tgtEl>
                                          <p:spTgt spid="3105"/>
                                        </p:tgtEl>
                                      </p:cBhvr>
                                    </p:animEffect>
                                  </p:childTnLst>
                                </p:cTn>
                              </p:par>
                              <p:par>
                                <p:cTn id="97" presetID="10" presetClass="entr" presetSubtype="0" fill="hold" nodeType="withEffect">
                                  <p:stCondLst>
                                    <p:cond delay="0"/>
                                  </p:stCondLst>
                                  <p:childTnLst>
                                    <p:set>
                                      <p:cBhvr>
                                        <p:cTn id="98" dur="1" fill="hold">
                                          <p:stCondLst>
                                            <p:cond delay="0"/>
                                          </p:stCondLst>
                                        </p:cTn>
                                        <p:tgtEl>
                                          <p:spTgt spid="3103"/>
                                        </p:tgtEl>
                                        <p:attrNameLst>
                                          <p:attrName>style.visibility</p:attrName>
                                        </p:attrNameLst>
                                      </p:cBhvr>
                                      <p:to>
                                        <p:strVal val="visible"/>
                                      </p:to>
                                    </p:set>
                                    <p:animEffect transition="in" filter="fade">
                                      <p:cBhvr>
                                        <p:cTn id="99" dur="500"/>
                                        <p:tgtEl>
                                          <p:spTgt spid="3103"/>
                                        </p:tgtEl>
                                      </p:cBhvr>
                                    </p:animEffect>
                                  </p:childTnLst>
                                </p:cTn>
                              </p:par>
                              <p:par>
                                <p:cTn id="100" presetID="10" presetClass="entr" presetSubtype="0" fill="hold" nodeType="withEffect">
                                  <p:stCondLst>
                                    <p:cond delay="0"/>
                                  </p:stCondLst>
                                  <p:childTnLst>
                                    <p:set>
                                      <p:cBhvr>
                                        <p:cTn id="101" dur="1" fill="hold">
                                          <p:stCondLst>
                                            <p:cond delay="0"/>
                                          </p:stCondLst>
                                        </p:cTn>
                                        <p:tgtEl>
                                          <p:spTgt spid="3102"/>
                                        </p:tgtEl>
                                        <p:attrNameLst>
                                          <p:attrName>style.visibility</p:attrName>
                                        </p:attrNameLst>
                                      </p:cBhvr>
                                      <p:to>
                                        <p:strVal val="visible"/>
                                      </p:to>
                                    </p:set>
                                    <p:animEffect transition="in" filter="fade">
                                      <p:cBhvr>
                                        <p:cTn id="102" dur="500"/>
                                        <p:tgtEl>
                                          <p:spTgt spid="3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2" grpId="0" animBg="1"/>
      <p:bldP spid="1043" grpId="0" animBg="1"/>
      <p:bldP spid="1044" grpId="0" animBg="1"/>
      <p:bldP spid="1045" grpId="0" animBg="1"/>
      <p:bldP spid="1046" grpId="0" animBg="1"/>
      <p:bldP spid="3106" grpId="0" animBg="1"/>
      <p:bldP spid="3107" grpId="0" animBg="1"/>
      <p:bldP spid="3108"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C77128-1BBA-EE5C-2BC8-66FC8D41336F}"/>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EBEE9CEE-E54B-C3A4-1158-51CA06237480}"/>
              </a:ext>
            </a:extLst>
          </p:cNvPr>
          <p:cNvSpPr>
            <a:spLocks noGrp="1"/>
          </p:cNvSpPr>
          <p:nvPr>
            <p:ph type="title"/>
          </p:nvPr>
        </p:nvSpPr>
        <p:spPr/>
        <p:txBody>
          <a:bodyPr/>
          <a:lstStyle/>
          <a:p>
            <a:r>
              <a:rPr lang="en-US" dirty="0"/>
              <a:t>Maar </a:t>
            </a:r>
            <a:r>
              <a:rPr lang="en-US" dirty="0" err="1"/>
              <a:t>wacht</a:t>
            </a:r>
            <a:r>
              <a:rPr lang="en-US" dirty="0"/>
              <a:t>, er is </a:t>
            </a:r>
            <a:r>
              <a:rPr lang="en-US" dirty="0" err="1"/>
              <a:t>meer</a:t>
            </a:r>
            <a:endParaRPr lang="en-US" dirty="0"/>
          </a:p>
        </p:txBody>
      </p:sp>
      <p:sp>
        <p:nvSpPr>
          <p:cNvPr id="4" name="Text Placeholder 3">
            <a:extLst>
              <a:ext uri="{FF2B5EF4-FFF2-40B4-BE49-F238E27FC236}">
                <a16:creationId xmlns:a16="http://schemas.microsoft.com/office/drawing/2014/main" id="{673AB7D1-DED1-CA52-A0B8-E8CA3CE55EFB}"/>
              </a:ext>
            </a:extLst>
          </p:cNvPr>
          <p:cNvSpPr>
            <a:spLocks noGrp="1"/>
          </p:cNvSpPr>
          <p:nvPr>
            <p:ph type="body" sz="quarter" idx="13"/>
          </p:nvPr>
        </p:nvSpPr>
        <p:spPr/>
        <p:txBody>
          <a:bodyPr/>
          <a:lstStyle/>
          <a:p>
            <a:r>
              <a:rPr lang="en-US" dirty="0"/>
              <a:t>CX is </a:t>
            </a:r>
            <a:r>
              <a:rPr lang="en-US" dirty="0" err="1"/>
              <a:t>een</a:t>
            </a:r>
            <a:r>
              <a:rPr lang="en-US" dirty="0"/>
              <a:t> ecosysteem van 11 bedrijven</a:t>
            </a:r>
          </a:p>
          <a:p>
            <a:r>
              <a:rPr lang="en-US" dirty="0" err="1"/>
              <a:t>Internationaal</a:t>
            </a:r>
            <a:r>
              <a:rPr lang="en-US" dirty="0"/>
              <a:t>: Duitsland, Portugal, </a:t>
            </a:r>
            <a:r>
              <a:rPr lang="en-US" dirty="0" err="1"/>
              <a:t>Spanje</a:t>
            </a:r>
            <a:r>
              <a:rPr lang="en-US" dirty="0"/>
              <a:t>, Zuid Afrika</a:t>
            </a:r>
          </a:p>
          <a:p>
            <a:endParaRPr lang="en-US" dirty="0"/>
          </a:p>
          <a:p>
            <a:r>
              <a:rPr lang="en-US" dirty="0"/>
              <a:t>NCDD</a:t>
            </a:r>
          </a:p>
          <a:p>
            <a:r>
              <a:rPr lang="en-US" dirty="0"/>
              <a:t>REAL</a:t>
            </a:r>
          </a:p>
          <a:p>
            <a:r>
              <a:rPr lang="en-US" dirty="0"/>
              <a:t>Climate Analytics</a:t>
            </a:r>
          </a:p>
          <a:p>
            <a:r>
              <a:rPr lang="en-US" dirty="0"/>
              <a:t>NS </a:t>
            </a:r>
            <a:r>
              <a:rPr lang="en-US" dirty="0" err="1"/>
              <a:t>Sprong</a:t>
            </a:r>
            <a:r>
              <a:rPr lang="en-US" dirty="0"/>
              <a:t> Consortium, RWS Consortium, …</a:t>
            </a:r>
          </a:p>
          <a:p>
            <a:r>
              <a:rPr lang="en-US" dirty="0"/>
              <a:t>Managed Services </a:t>
            </a:r>
          </a:p>
          <a:p>
            <a:r>
              <a:rPr lang="en-US" dirty="0"/>
              <a:t>Co Teach</a:t>
            </a:r>
          </a:p>
          <a:p>
            <a:endParaRPr lang="en-US" dirty="0"/>
          </a:p>
          <a:p>
            <a:endParaRPr lang="en-US" dirty="0"/>
          </a:p>
          <a:p>
            <a:r>
              <a:rPr lang="en-US" dirty="0"/>
              <a:t>Meerdere </a:t>
            </a:r>
            <a:r>
              <a:rPr lang="en-US" dirty="0" err="1"/>
              <a:t>ecosystemen</a:t>
            </a:r>
            <a:r>
              <a:rPr lang="en-US" dirty="0"/>
              <a:t>, </a:t>
            </a:r>
            <a:r>
              <a:rPr lang="en-US" dirty="0" err="1"/>
              <a:t>geen</a:t>
            </a:r>
            <a:r>
              <a:rPr lang="en-US" dirty="0"/>
              <a:t> van alle is </a:t>
            </a:r>
            <a:r>
              <a:rPr lang="en-US" dirty="0" err="1"/>
              <a:t>puur</a:t>
            </a:r>
            <a:r>
              <a:rPr lang="en-US" dirty="0"/>
              <a:t> € </a:t>
            </a:r>
            <a:r>
              <a:rPr lang="en-US" dirty="0" err="1"/>
              <a:t>gedreven</a:t>
            </a:r>
            <a:endParaRPr lang="en-US" dirty="0"/>
          </a:p>
        </p:txBody>
      </p:sp>
      <p:sp>
        <p:nvSpPr>
          <p:cNvPr id="5" name="Picture Placeholder 4">
            <a:extLst>
              <a:ext uri="{FF2B5EF4-FFF2-40B4-BE49-F238E27FC236}">
                <a16:creationId xmlns:a16="http://schemas.microsoft.com/office/drawing/2014/main" id="{44B3E06F-8014-8646-EA15-78893028099C}"/>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AF5AEB55-9B0C-A643-3E93-CFD8E21E0CA8}"/>
              </a:ext>
            </a:extLst>
          </p:cNvPr>
          <p:cNvSpPr>
            <a:spLocks noGrp="1"/>
          </p:cNvSpPr>
          <p:nvPr>
            <p:ph type="sldNum" sz="quarter" idx="34"/>
          </p:nvPr>
        </p:nvSpPr>
        <p:spPr/>
        <p:txBody>
          <a:bodyPr/>
          <a:lstStyle/>
          <a:p>
            <a:fld id="{14F1411D-0280-154F-AEAC-4C20B7AA46B2}" type="slidenum">
              <a:rPr lang="nl-NL" smtClean="0"/>
              <a:pPr/>
              <a:t>16</a:t>
            </a:fld>
            <a:endParaRPr lang="nl-NL" dirty="0"/>
          </a:p>
        </p:txBody>
      </p:sp>
      <p:grpSp>
        <p:nvGrpSpPr>
          <p:cNvPr id="7" name="Group 6">
            <a:extLst>
              <a:ext uri="{FF2B5EF4-FFF2-40B4-BE49-F238E27FC236}">
                <a16:creationId xmlns:a16="http://schemas.microsoft.com/office/drawing/2014/main" id="{FFDF9A8F-74C9-7D38-249C-312584852B3F}"/>
              </a:ext>
            </a:extLst>
          </p:cNvPr>
          <p:cNvGrpSpPr/>
          <p:nvPr/>
        </p:nvGrpSpPr>
        <p:grpSpPr>
          <a:xfrm>
            <a:off x="5692140" y="3314699"/>
            <a:ext cx="4245010" cy="2059515"/>
            <a:chOff x="1688256" y="1511220"/>
            <a:chExt cx="6027328" cy="2359112"/>
          </a:xfrm>
        </p:grpSpPr>
        <p:grpSp>
          <p:nvGrpSpPr>
            <p:cNvPr id="8" name="Graphic 21">
              <a:extLst>
                <a:ext uri="{FF2B5EF4-FFF2-40B4-BE49-F238E27FC236}">
                  <a16:creationId xmlns:a16="http://schemas.microsoft.com/office/drawing/2014/main" id="{FDC24655-96B4-6D5C-8649-573E58475E52}"/>
                </a:ext>
              </a:extLst>
            </p:cNvPr>
            <p:cNvGrpSpPr/>
            <p:nvPr/>
          </p:nvGrpSpPr>
          <p:grpSpPr>
            <a:xfrm>
              <a:off x="1688256" y="1511220"/>
              <a:ext cx="6027328" cy="2241264"/>
              <a:chOff x="14422" y="1454704"/>
              <a:chExt cx="9119199" cy="2231056"/>
            </a:xfrm>
            <a:noFill/>
          </p:grpSpPr>
          <p:sp>
            <p:nvSpPr>
              <p:cNvPr id="30" name="Graphic 21">
                <a:extLst>
                  <a:ext uri="{FF2B5EF4-FFF2-40B4-BE49-F238E27FC236}">
                    <a16:creationId xmlns:a16="http://schemas.microsoft.com/office/drawing/2014/main" id="{CC1EAED9-21B8-0F8C-1B6C-2DAC30EE4B7A}"/>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1" name="Graphic 21">
                <a:extLst>
                  <a:ext uri="{FF2B5EF4-FFF2-40B4-BE49-F238E27FC236}">
                    <a16:creationId xmlns:a16="http://schemas.microsoft.com/office/drawing/2014/main" id="{44CCB7C9-FABC-1FA1-E26E-F761E38D83B8}"/>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2" name="Graphic 21">
                <a:extLst>
                  <a:ext uri="{FF2B5EF4-FFF2-40B4-BE49-F238E27FC236}">
                    <a16:creationId xmlns:a16="http://schemas.microsoft.com/office/drawing/2014/main" id="{922251FB-C437-0D91-1A5A-82C45020F82C}"/>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3" name="Graphic 21">
                <a:extLst>
                  <a:ext uri="{FF2B5EF4-FFF2-40B4-BE49-F238E27FC236}">
                    <a16:creationId xmlns:a16="http://schemas.microsoft.com/office/drawing/2014/main" id="{92DBF712-E7BB-5B1A-A5F5-E9BFB27BB9E9}"/>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4" name="Graphic 21">
                <a:extLst>
                  <a:ext uri="{FF2B5EF4-FFF2-40B4-BE49-F238E27FC236}">
                    <a16:creationId xmlns:a16="http://schemas.microsoft.com/office/drawing/2014/main" id="{62E3F358-B359-528C-5F23-2691212202E4}"/>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5" name="Graphic 21">
                <a:extLst>
                  <a:ext uri="{FF2B5EF4-FFF2-40B4-BE49-F238E27FC236}">
                    <a16:creationId xmlns:a16="http://schemas.microsoft.com/office/drawing/2014/main" id="{EBCE9F73-563E-31D4-9B8A-F64707853595}"/>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6" name="Graphic 21">
                <a:extLst>
                  <a:ext uri="{FF2B5EF4-FFF2-40B4-BE49-F238E27FC236}">
                    <a16:creationId xmlns:a16="http://schemas.microsoft.com/office/drawing/2014/main" id="{458D5267-718B-F133-4E00-1B7D83DC5F1C}"/>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7" name="Graphic 21">
                <a:extLst>
                  <a:ext uri="{FF2B5EF4-FFF2-40B4-BE49-F238E27FC236}">
                    <a16:creationId xmlns:a16="http://schemas.microsoft.com/office/drawing/2014/main" id="{AF87F9C5-05C6-C2AC-A68B-DF0126D9BAA3}"/>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8" name="Graphic 21">
                <a:extLst>
                  <a:ext uri="{FF2B5EF4-FFF2-40B4-BE49-F238E27FC236}">
                    <a16:creationId xmlns:a16="http://schemas.microsoft.com/office/drawing/2014/main" id="{3637090A-2D18-D90D-0C40-C51BCAF9DCD9}"/>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9" name="Graphic 21">
                <a:extLst>
                  <a:ext uri="{FF2B5EF4-FFF2-40B4-BE49-F238E27FC236}">
                    <a16:creationId xmlns:a16="http://schemas.microsoft.com/office/drawing/2014/main" id="{DB360E75-05B9-3818-554D-E8ECEB6C3606}"/>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0" name="Graphic 21">
                <a:extLst>
                  <a:ext uri="{FF2B5EF4-FFF2-40B4-BE49-F238E27FC236}">
                    <a16:creationId xmlns:a16="http://schemas.microsoft.com/office/drawing/2014/main" id="{49172860-5549-E542-511C-EE40AD496DD1}"/>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 name="Graphic 21">
                <a:extLst>
                  <a:ext uri="{FF2B5EF4-FFF2-40B4-BE49-F238E27FC236}">
                    <a16:creationId xmlns:a16="http://schemas.microsoft.com/office/drawing/2014/main" id="{001627EF-CBD8-8FCC-0026-6C2AA92D951E}"/>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2" name="Graphic 21">
                <a:extLst>
                  <a:ext uri="{FF2B5EF4-FFF2-40B4-BE49-F238E27FC236}">
                    <a16:creationId xmlns:a16="http://schemas.microsoft.com/office/drawing/2014/main" id="{D88848BE-213A-542E-5BB6-008118169680}"/>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3" name="Graphic 21">
                <a:extLst>
                  <a:ext uri="{FF2B5EF4-FFF2-40B4-BE49-F238E27FC236}">
                    <a16:creationId xmlns:a16="http://schemas.microsoft.com/office/drawing/2014/main" id="{A666DFE4-FCC1-CBA6-DE0E-A8ADFB1D35A6}"/>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4" name="Graphic 21">
                <a:extLst>
                  <a:ext uri="{FF2B5EF4-FFF2-40B4-BE49-F238E27FC236}">
                    <a16:creationId xmlns:a16="http://schemas.microsoft.com/office/drawing/2014/main" id="{2CDC7791-50DD-C476-EDD2-20907C21494E}"/>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5" name="Graphic 21">
                <a:extLst>
                  <a:ext uri="{FF2B5EF4-FFF2-40B4-BE49-F238E27FC236}">
                    <a16:creationId xmlns:a16="http://schemas.microsoft.com/office/drawing/2014/main" id="{FFE03364-0674-393A-C29E-C540EF038CCB}"/>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6" name="Graphic 21">
                <a:extLst>
                  <a:ext uri="{FF2B5EF4-FFF2-40B4-BE49-F238E27FC236}">
                    <a16:creationId xmlns:a16="http://schemas.microsoft.com/office/drawing/2014/main" id="{6FA6F4A4-17A2-D7F3-7F69-862D27FA88B8}"/>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7" name="Graphic 21">
                <a:extLst>
                  <a:ext uri="{FF2B5EF4-FFF2-40B4-BE49-F238E27FC236}">
                    <a16:creationId xmlns:a16="http://schemas.microsoft.com/office/drawing/2014/main" id="{537B08F6-C7BE-4F85-8DD6-EDA765296F95}"/>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8" name="Graphic 21">
                <a:extLst>
                  <a:ext uri="{FF2B5EF4-FFF2-40B4-BE49-F238E27FC236}">
                    <a16:creationId xmlns:a16="http://schemas.microsoft.com/office/drawing/2014/main" id="{A5572D9A-50FC-E028-BCB6-91D8861A6C2F}"/>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9" name="Graphic 21">
                <a:extLst>
                  <a:ext uri="{FF2B5EF4-FFF2-40B4-BE49-F238E27FC236}">
                    <a16:creationId xmlns:a16="http://schemas.microsoft.com/office/drawing/2014/main" id="{87CA15D0-E1CA-505F-9017-F06D1F8947F9}"/>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0" name="Graphic 21">
                <a:extLst>
                  <a:ext uri="{FF2B5EF4-FFF2-40B4-BE49-F238E27FC236}">
                    <a16:creationId xmlns:a16="http://schemas.microsoft.com/office/drawing/2014/main" id="{61A60E17-BDF3-D71A-17E6-77936AF60ECE}"/>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 name="Graphic 21">
                <a:extLst>
                  <a:ext uri="{FF2B5EF4-FFF2-40B4-BE49-F238E27FC236}">
                    <a16:creationId xmlns:a16="http://schemas.microsoft.com/office/drawing/2014/main" id="{ADAFBE96-2566-6C50-8C40-415D0C3996EE}"/>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2" name="Graphic 21">
                <a:extLst>
                  <a:ext uri="{FF2B5EF4-FFF2-40B4-BE49-F238E27FC236}">
                    <a16:creationId xmlns:a16="http://schemas.microsoft.com/office/drawing/2014/main" id="{FC610682-6DF4-508D-8CE4-8469F14AE898}"/>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3" name="Graphic 21">
                <a:extLst>
                  <a:ext uri="{FF2B5EF4-FFF2-40B4-BE49-F238E27FC236}">
                    <a16:creationId xmlns:a16="http://schemas.microsoft.com/office/drawing/2014/main" id="{E7DBB96A-393F-B97E-EFAC-A49F28C03158}"/>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4" name="Graphic 21">
                <a:extLst>
                  <a:ext uri="{FF2B5EF4-FFF2-40B4-BE49-F238E27FC236}">
                    <a16:creationId xmlns:a16="http://schemas.microsoft.com/office/drawing/2014/main" id="{9B2ABD39-9C95-2593-0BC4-224D2110D572}"/>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5" name="Graphic 21">
                <a:extLst>
                  <a:ext uri="{FF2B5EF4-FFF2-40B4-BE49-F238E27FC236}">
                    <a16:creationId xmlns:a16="http://schemas.microsoft.com/office/drawing/2014/main" id="{C59FEEE9-7C01-2F2C-E1D3-2896D7A82CFE}"/>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6" name="Graphic 21">
                <a:extLst>
                  <a:ext uri="{FF2B5EF4-FFF2-40B4-BE49-F238E27FC236}">
                    <a16:creationId xmlns:a16="http://schemas.microsoft.com/office/drawing/2014/main" id="{0633DD92-6CD7-F940-5037-DDB696D6167B}"/>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7" name="Graphic 21">
                <a:extLst>
                  <a:ext uri="{FF2B5EF4-FFF2-40B4-BE49-F238E27FC236}">
                    <a16:creationId xmlns:a16="http://schemas.microsoft.com/office/drawing/2014/main" id="{20693897-7A01-35FD-F890-E7691E82CCD3}"/>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8" name="Graphic 21">
                <a:extLst>
                  <a:ext uri="{FF2B5EF4-FFF2-40B4-BE49-F238E27FC236}">
                    <a16:creationId xmlns:a16="http://schemas.microsoft.com/office/drawing/2014/main" id="{D9226528-83B8-BB2F-E581-9D17128E6D8A}"/>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9" name="Graphic 21">
                <a:extLst>
                  <a:ext uri="{FF2B5EF4-FFF2-40B4-BE49-F238E27FC236}">
                    <a16:creationId xmlns:a16="http://schemas.microsoft.com/office/drawing/2014/main" id="{00CF96F0-39B0-69CA-C758-AAA5DE775A6A}"/>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0" name="Graphic 21">
                <a:extLst>
                  <a:ext uri="{FF2B5EF4-FFF2-40B4-BE49-F238E27FC236}">
                    <a16:creationId xmlns:a16="http://schemas.microsoft.com/office/drawing/2014/main" id="{D4301735-EBD3-04D0-06F8-7C61B82358AB}"/>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1" name="Graphic 21">
                <a:extLst>
                  <a:ext uri="{FF2B5EF4-FFF2-40B4-BE49-F238E27FC236}">
                    <a16:creationId xmlns:a16="http://schemas.microsoft.com/office/drawing/2014/main" id="{488456FC-0C7A-C367-9D9F-25B6CFC0441E}"/>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2" name="Graphic 21">
                <a:extLst>
                  <a:ext uri="{FF2B5EF4-FFF2-40B4-BE49-F238E27FC236}">
                    <a16:creationId xmlns:a16="http://schemas.microsoft.com/office/drawing/2014/main" id="{B9D49585-6D12-950E-892B-DF794388C85B}"/>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3" name="Graphic 21">
                <a:extLst>
                  <a:ext uri="{FF2B5EF4-FFF2-40B4-BE49-F238E27FC236}">
                    <a16:creationId xmlns:a16="http://schemas.microsoft.com/office/drawing/2014/main" id="{7F9D4D45-D13B-4F3B-0ED4-B9BC37DA9750}"/>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4" name="Graphic 21">
                <a:extLst>
                  <a:ext uri="{FF2B5EF4-FFF2-40B4-BE49-F238E27FC236}">
                    <a16:creationId xmlns:a16="http://schemas.microsoft.com/office/drawing/2014/main" id="{207983B2-6A38-86D8-C70F-0428FEDB4F55}"/>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grpSp>
        <p:grpSp>
          <p:nvGrpSpPr>
            <p:cNvPr id="9" name="Group 8">
              <a:extLst>
                <a:ext uri="{FF2B5EF4-FFF2-40B4-BE49-F238E27FC236}">
                  <a16:creationId xmlns:a16="http://schemas.microsoft.com/office/drawing/2014/main" id="{0F589312-C042-9DB9-AF76-C24F2AB203DB}"/>
                </a:ext>
              </a:extLst>
            </p:cNvPr>
            <p:cNvGrpSpPr/>
            <p:nvPr/>
          </p:nvGrpSpPr>
          <p:grpSpPr>
            <a:xfrm>
              <a:off x="1903409" y="1886291"/>
              <a:ext cx="5388816" cy="1984041"/>
              <a:chOff x="1" y="1304107"/>
              <a:chExt cx="8938839" cy="3626755"/>
            </a:xfrm>
          </p:grpSpPr>
          <p:pic>
            <p:nvPicPr>
              <p:cNvPr id="10" name="Picture 9">
                <a:extLst>
                  <a:ext uri="{FF2B5EF4-FFF2-40B4-BE49-F238E27FC236}">
                    <a16:creationId xmlns:a16="http://schemas.microsoft.com/office/drawing/2014/main" id="{56BFC96B-239F-C25E-5389-9AC9DC2CE5E9}"/>
                  </a:ext>
                </a:extLst>
              </p:cNvPr>
              <p:cNvPicPr>
                <a:picLocks noChangeAspect="1"/>
              </p:cNvPicPr>
              <p:nvPr/>
            </p:nvPicPr>
            <p:blipFill>
              <a:blip r:embed="rId2"/>
              <a:stretch>
                <a:fillRect/>
              </a:stretch>
            </p:blipFill>
            <p:spPr>
              <a:xfrm>
                <a:off x="2169915" y="4336720"/>
                <a:ext cx="3633592" cy="594142"/>
              </a:xfrm>
              <a:prstGeom prst="rect">
                <a:avLst/>
              </a:prstGeom>
            </p:spPr>
          </p:pic>
          <p:sp>
            <p:nvSpPr>
              <p:cNvPr id="11" name="Oval 10">
                <a:extLst>
                  <a:ext uri="{FF2B5EF4-FFF2-40B4-BE49-F238E27FC236}">
                    <a16:creationId xmlns:a16="http://schemas.microsoft.com/office/drawing/2014/main" id="{57C7D391-C35F-2DF9-06FE-0BFBA7FB97D3}"/>
                  </a:ext>
                </a:extLst>
              </p:cNvPr>
              <p:cNvSpPr/>
              <p:nvPr/>
            </p:nvSpPr>
            <p:spPr>
              <a:xfrm>
                <a:off x="1207294" y="1693069"/>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Oval 11">
                <a:extLst>
                  <a:ext uri="{FF2B5EF4-FFF2-40B4-BE49-F238E27FC236}">
                    <a16:creationId xmlns:a16="http://schemas.microsoft.com/office/drawing/2014/main" id="{CB94D4C2-506A-1AEC-12F3-EF500205449B}"/>
                  </a:ext>
                </a:extLst>
              </p:cNvPr>
              <p:cNvSpPr/>
              <p:nvPr/>
            </p:nvSpPr>
            <p:spPr>
              <a:xfrm>
                <a:off x="1" y="1693069"/>
                <a:ext cx="333431" cy="31670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Oval 12">
                <a:extLst>
                  <a:ext uri="{FF2B5EF4-FFF2-40B4-BE49-F238E27FC236}">
                    <a16:creationId xmlns:a16="http://schemas.microsoft.com/office/drawing/2014/main" id="{1D9831C1-E24E-A50E-9355-C3175DABEA42}"/>
                  </a:ext>
                </a:extLst>
              </p:cNvPr>
              <p:cNvSpPr/>
              <p:nvPr/>
            </p:nvSpPr>
            <p:spPr>
              <a:xfrm>
                <a:off x="1664189" y="2834495"/>
                <a:ext cx="435769" cy="385763"/>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Oval 13">
                <a:extLst>
                  <a:ext uri="{FF2B5EF4-FFF2-40B4-BE49-F238E27FC236}">
                    <a16:creationId xmlns:a16="http://schemas.microsoft.com/office/drawing/2014/main" id="{0DFA352D-6C34-16DB-0DD8-0ED71885E875}"/>
                  </a:ext>
                </a:extLst>
              </p:cNvPr>
              <p:cNvSpPr/>
              <p:nvPr/>
            </p:nvSpPr>
            <p:spPr>
              <a:xfrm>
                <a:off x="2535781" y="2625196"/>
                <a:ext cx="435769" cy="385763"/>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Oval 14">
                <a:extLst>
                  <a:ext uri="{FF2B5EF4-FFF2-40B4-BE49-F238E27FC236}">
                    <a16:creationId xmlns:a16="http://schemas.microsoft.com/office/drawing/2014/main" id="{4170C79C-7436-DDC2-13C6-52AB1D4767D0}"/>
                  </a:ext>
                </a:extLst>
              </p:cNvPr>
              <p:cNvSpPr/>
              <p:nvPr/>
            </p:nvSpPr>
            <p:spPr>
              <a:xfrm>
                <a:off x="2100012" y="3499807"/>
                <a:ext cx="700940" cy="5743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Oval 15">
                <a:extLst>
                  <a:ext uri="{FF2B5EF4-FFF2-40B4-BE49-F238E27FC236}">
                    <a16:creationId xmlns:a16="http://schemas.microsoft.com/office/drawing/2014/main" id="{CFCDEBF9-0C40-F65E-E088-F936F0489256}"/>
                  </a:ext>
                </a:extLst>
              </p:cNvPr>
              <p:cNvSpPr/>
              <p:nvPr/>
            </p:nvSpPr>
            <p:spPr>
              <a:xfrm>
                <a:off x="3417061" y="3010958"/>
                <a:ext cx="435769" cy="385763"/>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Oval 16">
                <a:extLst>
                  <a:ext uri="{FF2B5EF4-FFF2-40B4-BE49-F238E27FC236}">
                    <a16:creationId xmlns:a16="http://schemas.microsoft.com/office/drawing/2014/main" id="{BBDD21AB-4EFD-63E7-6614-4C44A6556B37}"/>
                  </a:ext>
                </a:extLst>
              </p:cNvPr>
              <p:cNvSpPr/>
              <p:nvPr/>
            </p:nvSpPr>
            <p:spPr>
              <a:xfrm>
                <a:off x="3923816" y="1691365"/>
                <a:ext cx="435769" cy="385763"/>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Oval 17">
                <a:extLst>
                  <a:ext uri="{FF2B5EF4-FFF2-40B4-BE49-F238E27FC236}">
                    <a16:creationId xmlns:a16="http://schemas.microsoft.com/office/drawing/2014/main" id="{FD6B9645-2606-DF86-6556-6D1A33EFB7CF}"/>
                  </a:ext>
                </a:extLst>
              </p:cNvPr>
              <p:cNvSpPr/>
              <p:nvPr/>
            </p:nvSpPr>
            <p:spPr>
              <a:xfrm>
                <a:off x="4684318" y="2748469"/>
                <a:ext cx="551857" cy="471789"/>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Oval 18">
                <a:extLst>
                  <a:ext uri="{FF2B5EF4-FFF2-40B4-BE49-F238E27FC236}">
                    <a16:creationId xmlns:a16="http://schemas.microsoft.com/office/drawing/2014/main" id="{F8F384F4-1697-B64E-B66B-29AA0E1F4A7E}"/>
                  </a:ext>
                </a:extLst>
              </p:cNvPr>
              <p:cNvSpPr/>
              <p:nvPr/>
            </p:nvSpPr>
            <p:spPr>
              <a:xfrm>
                <a:off x="5044553" y="3819654"/>
                <a:ext cx="639346" cy="535826"/>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Oval 19">
                <a:extLst>
                  <a:ext uri="{FF2B5EF4-FFF2-40B4-BE49-F238E27FC236}">
                    <a16:creationId xmlns:a16="http://schemas.microsoft.com/office/drawing/2014/main" id="{156B7155-BEA0-1F22-874B-0FC417191B42}"/>
                  </a:ext>
                </a:extLst>
              </p:cNvPr>
              <p:cNvSpPr/>
              <p:nvPr/>
            </p:nvSpPr>
            <p:spPr>
              <a:xfrm>
                <a:off x="7876525" y="1304107"/>
                <a:ext cx="435769" cy="385763"/>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Oval 20">
                <a:extLst>
                  <a:ext uri="{FF2B5EF4-FFF2-40B4-BE49-F238E27FC236}">
                    <a16:creationId xmlns:a16="http://schemas.microsoft.com/office/drawing/2014/main" id="{32EA5942-BB5E-6092-ED87-9E7515049F0F}"/>
                  </a:ext>
                </a:extLst>
              </p:cNvPr>
              <p:cNvSpPr/>
              <p:nvPr/>
            </p:nvSpPr>
            <p:spPr>
              <a:xfrm>
                <a:off x="5683899" y="2946821"/>
                <a:ext cx="239218" cy="18741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Oval 21">
                <a:extLst>
                  <a:ext uri="{FF2B5EF4-FFF2-40B4-BE49-F238E27FC236}">
                    <a16:creationId xmlns:a16="http://schemas.microsoft.com/office/drawing/2014/main" id="{35661A3D-15E3-7D0D-03B2-B3A8B6E149C2}"/>
                  </a:ext>
                </a:extLst>
              </p:cNvPr>
              <p:cNvSpPr/>
              <p:nvPr/>
            </p:nvSpPr>
            <p:spPr>
              <a:xfrm>
                <a:off x="8312294" y="2216558"/>
                <a:ext cx="626546" cy="617937"/>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Oval 22">
                <a:extLst>
                  <a:ext uri="{FF2B5EF4-FFF2-40B4-BE49-F238E27FC236}">
                    <a16:creationId xmlns:a16="http://schemas.microsoft.com/office/drawing/2014/main" id="{4959622E-D28E-FD2D-8697-78EA8EA0133D}"/>
                  </a:ext>
                </a:extLst>
              </p:cNvPr>
              <p:cNvSpPr/>
              <p:nvPr/>
            </p:nvSpPr>
            <p:spPr>
              <a:xfrm>
                <a:off x="1910739" y="1769930"/>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Oval 23">
                <a:extLst>
                  <a:ext uri="{FF2B5EF4-FFF2-40B4-BE49-F238E27FC236}">
                    <a16:creationId xmlns:a16="http://schemas.microsoft.com/office/drawing/2014/main" id="{18312379-4C8E-AC6C-17BE-AAEEE893E59C}"/>
                  </a:ext>
                </a:extLst>
              </p:cNvPr>
              <p:cNvSpPr/>
              <p:nvPr/>
            </p:nvSpPr>
            <p:spPr>
              <a:xfrm>
                <a:off x="6204569" y="1878257"/>
                <a:ext cx="435769" cy="385763"/>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Oval 24">
                <a:extLst>
                  <a:ext uri="{FF2B5EF4-FFF2-40B4-BE49-F238E27FC236}">
                    <a16:creationId xmlns:a16="http://schemas.microsoft.com/office/drawing/2014/main" id="{E8975FA7-14B1-8847-D05C-EB2B02D4A962}"/>
                  </a:ext>
                </a:extLst>
              </p:cNvPr>
              <p:cNvSpPr/>
              <p:nvPr/>
            </p:nvSpPr>
            <p:spPr>
              <a:xfrm>
                <a:off x="3916830" y="2561059"/>
                <a:ext cx="270161" cy="273437"/>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Oval 25">
                <a:extLst>
                  <a:ext uri="{FF2B5EF4-FFF2-40B4-BE49-F238E27FC236}">
                    <a16:creationId xmlns:a16="http://schemas.microsoft.com/office/drawing/2014/main" id="{6F6302B0-98DC-744C-4806-D0C7F4A524CF}"/>
                  </a:ext>
                </a:extLst>
              </p:cNvPr>
              <p:cNvSpPr/>
              <p:nvPr/>
            </p:nvSpPr>
            <p:spPr>
              <a:xfrm>
                <a:off x="5296679" y="1884247"/>
                <a:ext cx="374355" cy="332312"/>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Oval 26">
                <a:extLst>
                  <a:ext uri="{FF2B5EF4-FFF2-40B4-BE49-F238E27FC236}">
                    <a16:creationId xmlns:a16="http://schemas.microsoft.com/office/drawing/2014/main" id="{8D13F8AE-E554-D022-6FA2-04AA068E8A93}"/>
                  </a:ext>
                </a:extLst>
              </p:cNvPr>
              <p:cNvSpPr/>
              <p:nvPr/>
            </p:nvSpPr>
            <p:spPr>
              <a:xfrm>
                <a:off x="831706" y="1332888"/>
                <a:ext cx="225029" cy="2178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Oval 27">
                <a:extLst>
                  <a:ext uri="{FF2B5EF4-FFF2-40B4-BE49-F238E27FC236}">
                    <a16:creationId xmlns:a16="http://schemas.microsoft.com/office/drawing/2014/main" id="{A0249822-02D7-B1DE-5F7A-32EEF80F67A3}"/>
                  </a:ext>
                </a:extLst>
              </p:cNvPr>
              <p:cNvSpPr/>
              <p:nvPr/>
            </p:nvSpPr>
            <p:spPr>
              <a:xfrm>
                <a:off x="447833" y="1445290"/>
                <a:ext cx="223953" cy="246412"/>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Oval 28">
                <a:extLst>
                  <a:ext uri="{FF2B5EF4-FFF2-40B4-BE49-F238E27FC236}">
                    <a16:creationId xmlns:a16="http://schemas.microsoft.com/office/drawing/2014/main" id="{679380C8-C657-B88E-1DC7-00298603F1A9}"/>
                  </a:ext>
                </a:extLst>
              </p:cNvPr>
              <p:cNvSpPr/>
              <p:nvPr/>
            </p:nvSpPr>
            <p:spPr>
              <a:xfrm>
                <a:off x="7455559" y="1961510"/>
                <a:ext cx="435769" cy="385763"/>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pic>
        <p:nvPicPr>
          <p:cNvPr id="65" name="Picture 4" descr="About the Red Expert Alliance - Oracle Expert Networking ...">
            <a:extLst>
              <a:ext uri="{FF2B5EF4-FFF2-40B4-BE49-F238E27FC236}">
                <a16:creationId xmlns:a16="http://schemas.microsoft.com/office/drawing/2014/main" id="{5B77E09A-C1A5-7F98-AFC1-F8AA6F3821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2987" b="34425"/>
          <a:stretch/>
        </p:blipFill>
        <p:spPr bwMode="auto">
          <a:xfrm>
            <a:off x="8100290" y="145649"/>
            <a:ext cx="3943927" cy="749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23032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727612-A562-362C-17B5-EA3F72714184}"/>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37D8B8A2-BB60-DBC2-942A-D74077B7DB71}"/>
              </a:ext>
            </a:extLst>
          </p:cNvPr>
          <p:cNvSpPr>
            <a:spLocks noGrp="1"/>
          </p:cNvSpPr>
          <p:nvPr>
            <p:ph type="title"/>
          </p:nvPr>
        </p:nvSpPr>
        <p:spPr/>
        <p:txBody>
          <a:bodyPr/>
          <a:lstStyle/>
          <a:p>
            <a:r>
              <a:rPr lang="en-US" dirty="0" err="1"/>
              <a:t>Collega</a:t>
            </a:r>
            <a:r>
              <a:rPr lang="en-US" dirty="0"/>
              <a:t>:</a:t>
            </a:r>
          </a:p>
        </p:txBody>
      </p:sp>
      <p:sp>
        <p:nvSpPr>
          <p:cNvPr id="4" name="Text Placeholder 3">
            <a:extLst>
              <a:ext uri="{FF2B5EF4-FFF2-40B4-BE49-F238E27FC236}">
                <a16:creationId xmlns:a16="http://schemas.microsoft.com/office/drawing/2014/main" id="{9FCAFD8A-E330-596D-5177-D30C01E37CCF}"/>
              </a:ext>
            </a:extLst>
          </p:cNvPr>
          <p:cNvSpPr>
            <a:spLocks noGrp="1"/>
          </p:cNvSpPr>
          <p:nvPr>
            <p:ph type="body" sz="quarter" idx="13"/>
          </p:nvPr>
        </p:nvSpPr>
        <p:spPr/>
        <p:txBody>
          <a:bodyPr/>
          <a:lstStyle/>
          <a:p>
            <a:r>
              <a:rPr lang="en-US" sz="3200" dirty="0"/>
              <a:t>“</a:t>
            </a:r>
            <a:r>
              <a:rPr lang="en-US" sz="3200" dirty="0" err="1"/>
              <a:t>Wij</a:t>
            </a:r>
            <a:r>
              <a:rPr lang="en-US" sz="3200" dirty="0"/>
              <a:t> </a:t>
            </a:r>
            <a:r>
              <a:rPr lang="en-US" sz="3200" dirty="0" err="1"/>
              <a:t>hebben</a:t>
            </a:r>
            <a:r>
              <a:rPr lang="en-US" sz="3200" dirty="0"/>
              <a:t> zoveel </a:t>
            </a:r>
            <a:r>
              <a:rPr lang="en-US" sz="3200" dirty="0" err="1"/>
              <a:t>hierin</a:t>
            </a:r>
            <a:r>
              <a:rPr lang="en-US" sz="3200" dirty="0"/>
              <a:t> </a:t>
            </a:r>
            <a:r>
              <a:rPr lang="en-US" sz="3200" dirty="0" err="1"/>
              <a:t>geïnvesteerd</a:t>
            </a:r>
            <a:r>
              <a:rPr lang="en-US" sz="3200" dirty="0"/>
              <a:t>, </a:t>
            </a:r>
            <a:br>
              <a:rPr lang="en-US" sz="3200" dirty="0"/>
            </a:br>
            <a:r>
              <a:rPr lang="en-US" sz="3200" dirty="0" err="1"/>
              <a:t>dat</a:t>
            </a:r>
            <a:r>
              <a:rPr lang="en-US" sz="3200" dirty="0"/>
              <a:t> ga </a:t>
            </a:r>
            <a:r>
              <a:rPr lang="en-US" sz="3200" dirty="0" err="1"/>
              <a:t>ik</a:t>
            </a:r>
            <a:r>
              <a:rPr lang="en-US" sz="3200" dirty="0"/>
              <a:t> </a:t>
            </a:r>
            <a:r>
              <a:rPr lang="en-US" sz="3200" dirty="0" err="1"/>
              <a:t>niet</a:t>
            </a:r>
            <a:r>
              <a:rPr lang="en-US" sz="3200" dirty="0"/>
              <a:t> </a:t>
            </a:r>
            <a:r>
              <a:rPr lang="en-US" sz="3200" dirty="0" err="1"/>
              <a:t>zomaar</a:t>
            </a:r>
            <a:r>
              <a:rPr lang="en-US" sz="3200" dirty="0"/>
              <a:t> </a:t>
            </a:r>
            <a:r>
              <a:rPr lang="en-US" sz="3200" dirty="0" err="1"/>
              <a:t>delen</a:t>
            </a:r>
            <a:r>
              <a:rPr lang="en-US" sz="3200" dirty="0"/>
              <a:t>”</a:t>
            </a:r>
          </a:p>
          <a:p>
            <a:endParaRPr lang="en-US" sz="3200" dirty="0"/>
          </a:p>
          <a:p>
            <a:r>
              <a:rPr lang="en-US" sz="3200" dirty="0" err="1"/>
              <a:t>Waarom</a:t>
            </a:r>
            <a:r>
              <a:rPr lang="en-US" sz="3200" dirty="0"/>
              <a:t> </a:t>
            </a:r>
            <a:r>
              <a:rPr lang="en-US" sz="3200" dirty="0" err="1"/>
              <a:t>Niet</a:t>
            </a:r>
            <a:r>
              <a:rPr lang="en-US" sz="3200" dirty="0"/>
              <a:t>?</a:t>
            </a:r>
          </a:p>
          <a:p>
            <a:r>
              <a:rPr lang="en-US" sz="3200" dirty="0" err="1"/>
              <a:t>Wanneer</a:t>
            </a:r>
            <a:r>
              <a:rPr lang="en-US" sz="3200" dirty="0"/>
              <a:t> </a:t>
            </a:r>
            <a:r>
              <a:rPr lang="en-US" sz="3200" dirty="0" err="1"/>
              <a:t>Wel</a:t>
            </a:r>
            <a:r>
              <a:rPr lang="en-US" sz="3200" dirty="0"/>
              <a:t>?</a:t>
            </a:r>
          </a:p>
          <a:p>
            <a:r>
              <a:rPr lang="en-US" sz="3200" dirty="0"/>
              <a:t>Hoe?</a:t>
            </a:r>
          </a:p>
        </p:txBody>
      </p:sp>
      <p:sp>
        <p:nvSpPr>
          <p:cNvPr id="5" name="Picture Placeholder 4">
            <a:extLst>
              <a:ext uri="{FF2B5EF4-FFF2-40B4-BE49-F238E27FC236}">
                <a16:creationId xmlns:a16="http://schemas.microsoft.com/office/drawing/2014/main" id="{EF43466F-811F-717F-C6D8-0E2E48306BE6}"/>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72E05492-02DD-0292-A65B-232DA1F4480F}"/>
              </a:ext>
            </a:extLst>
          </p:cNvPr>
          <p:cNvSpPr>
            <a:spLocks noGrp="1"/>
          </p:cNvSpPr>
          <p:nvPr>
            <p:ph type="sldNum" sz="quarter" idx="34"/>
          </p:nvPr>
        </p:nvSpPr>
        <p:spPr/>
        <p:txBody>
          <a:bodyPr/>
          <a:lstStyle/>
          <a:p>
            <a:fld id="{14F1411D-0280-154F-AEAC-4C20B7AA46B2}" type="slidenum">
              <a:rPr lang="nl-NL" smtClean="0"/>
              <a:pPr/>
              <a:t>17</a:t>
            </a:fld>
            <a:endParaRPr lang="nl-NL" dirty="0"/>
          </a:p>
        </p:txBody>
      </p:sp>
    </p:spTree>
    <p:extLst>
      <p:ext uri="{BB962C8B-B14F-4D97-AF65-F5344CB8AC3E}">
        <p14:creationId xmlns:p14="http://schemas.microsoft.com/office/powerpoint/2010/main" val="21690830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4">
                                            <p:txEl>
                                              <p:pRg st="3" end="3"/>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6A19C13-7517-0559-DBFA-48235F5D7970}"/>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AD974758-DDD0-C33D-3DD4-5523BF46292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B0D19951-A937-21BE-F4A8-BD1996CC87E4}"/>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DB47CAC2-BAF4-312F-6021-BF0211ABD37A}"/>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97310AFE-3CD8-88BF-675C-8EE9E38A7684}"/>
              </a:ext>
            </a:extLst>
          </p:cNvPr>
          <p:cNvSpPr>
            <a:spLocks noGrp="1"/>
          </p:cNvSpPr>
          <p:nvPr>
            <p:ph type="sldNum" sz="quarter" idx="34"/>
          </p:nvPr>
        </p:nvSpPr>
        <p:spPr/>
        <p:txBody>
          <a:bodyPr/>
          <a:lstStyle/>
          <a:p>
            <a:fld id="{14F1411D-0280-154F-AEAC-4C20B7AA46B2}" type="slidenum">
              <a:rPr lang="nl-NL" smtClean="0"/>
              <a:pPr/>
              <a:t>18</a:t>
            </a:fld>
            <a:endParaRPr lang="nl-NL" dirty="0"/>
          </a:p>
        </p:txBody>
      </p:sp>
      <p:pic>
        <p:nvPicPr>
          <p:cNvPr id="7170" name="Picture 2" descr="Top Companies That Have Open Source Products: 10 Companies To Know">
            <a:extLst>
              <a:ext uri="{FF2B5EF4-FFF2-40B4-BE49-F238E27FC236}">
                <a16:creationId xmlns:a16="http://schemas.microsoft.com/office/drawing/2014/main" id="{C1ECB3CC-75BC-49C8-FBD8-5937B85C08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885" y="373131"/>
            <a:ext cx="11746230" cy="59251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03268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7CDE-ABEC-4651-A820-4148A68AA116}"/>
              </a:ext>
            </a:extLst>
          </p:cNvPr>
          <p:cNvSpPr>
            <a:spLocks noGrp="1"/>
          </p:cNvSpPr>
          <p:nvPr>
            <p:ph type="title"/>
          </p:nvPr>
        </p:nvSpPr>
        <p:spPr/>
        <p:txBody>
          <a:bodyPr anchor="ctr">
            <a:normAutofit fontScale="90000"/>
          </a:bodyPr>
          <a:lstStyle/>
          <a:p>
            <a:r>
              <a:rPr lang="en-US" dirty="0"/>
              <a:t>Open Source projecten / Producten</a:t>
            </a:r>
          </a:p>
        </p:txBody>
      </p:sp>
      <p:graphicFrame>
        <p:nvGraphicFramePr>
          <p:cNvPr id="6" name="Content Placeholder 2">
            <a:extLst>
              <a:ext uri="{FF2B5EF4-FFF2-40B4-BE49-F238E27FC236}">
                <a16:creationId xmlns:a16="http://schemas.microsoft.com/office/drawing/2014/main" id="{D9B54698-A768-4BF2-9050-5F8C1693BCC0}"/>
              </a:ext>
            </a:extLst>
          </p:cNvPr>
          <p:cNvGraphicFramePr>
            <a:graphicFrameLocks noGrp="1"/>
          </p:cNvGraphicFramePr>
          <p:nvPr>
            <p:ph idx="1"/>
            <p:extLst>
              <p:ext uri="{D42A27DB-BD31-4B8C-83A1-F6EECF244321}">
                <p14:modId xmlns:p14="http://schemas.microsoft.com/office/powerpoint/2010/main" val="2403146782"/>
              </p:ext>
            </p:extLst>
          </p:nvPr>
        </p:nvGraphicFramePr>
        <p:xfrm>
          <a:off x="960967" y="1248833"/>
          <a:ext cx="8830733" cy="5039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CC6E4CD-5231-4390-81D1-AE9D740EBA9C}"/>
              </a:ext>
            </a:extLst>
          </p:cNvPr>
          <p:cNvSpPr>
            <a:spLocks noGrp="1"/>
          </p:cNvSpPr>
          <p:nvPr>
            <p:ph type="ftr" sz="quarter" idx="11"/>
          </p:nvPr>
        </p:nvSpPr>
        <p:spPr/>
        <p:txBody>
          <a:bodyPr anchor="t">
            <a:normAutofit fontScale="25000" lnSpcReduction="20000"/>
          </a:bodyPr>
          <a:lstStyle/>
          <a:p>
            <a:pPr>
              <a:spcAft>
                <a:spcPts val="800"/>
              </a:spcAft>
            </a:pPr>
            <a:endParaRPr lang="nl-NL" dirty="0"/>
          </a:p>
        </p:txBody>
      </p:sp>
      <p:sp>
        <p:nvSpPr>
          <p:cNvPr id="3" name="Speech Bubble: Rectangle 2">
            <a:extLst>
              <a:ext uri="{FF2B5EF4-FFF2-40B4-BE49-F238E27FC236}">
                <a16:creationId xmlns:a16="http://schemas.microsoft.com/office/drawing/2014/main" id="{08E64EBE-2156-4873-9C04-F093E88932D4}"/>
              </a:ext>
            </a:extLst>
          </p:cNvPr>
          <p:cNvSpPr/>
          <p:nvPr/>
        </p:nvSpPr>
        <p:spPr>
          <a:xfrm>
            <a:off x="9549245" y="3429001"/>
            <a:ext cx="1394756" cy="1030044"/>
          </a:xfrm>
          <a:prstGeom prst="wedgeRectCallout">
            <a:avLst>
              <a:gd name="adj1" fmla="val -75101"/>
              <a:gd name="adj2" fmla="val 8222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i="1" dirty="0"/>
              <a:t>I am </a:t>
            </a:r>
            <a:r>
              <a:rPr lang="en-US" sz="2400" dirty="0"/>
              <a:t>because </a:t>
            </a:r>
            <a:r>
              <a:rPr lang="en-US" sz="2400" i="1" dirty="0"/>
              <a:t>we are</a:t>
            </a:r>
          </a:p>
        </p:txBody>
      </p:sp>
      <p:pic>
        <p:nvPicPr>
          <p:cNvPr id="6146" name="Picture 2" descr="Wikipedia logo : histoire, signification et évolution, symbole">
            <a:extLst>
              <a:ext uri="{FF2B5EF4-FFF2-40B4-BE49-F238E27FC236}">
                <a16:creationId xmlns:a16="http://schemas.microsoft.com/office/drawing/2014/main" id="{A6E7F693-7E38-E6CE-71C8-3CAB537D66B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5486" y="5475460"/>
            <a:ext cx="685839" cy="6467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75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6146"/>
                                        </p:tgtEl>
                                        <p:attrNameLst>
                                          <p:attrName>style.visibility</p:attrName>
                                        </p:attrNameLst>
                                      </p:cBhvr>
                                      <p:to>
                                        <p:strVal val="visible"/>
                                      </p:to>
                                    </p:set>
                                    <p:animEffect transition="in" filter="fade">
                                      <p:cBhvr>
                                        <p:cTn id="12" dur="1000"/>
                                        <p:tgtEl>
                                          <p:spTgt spid="6146"/>
                                        </p:tgtEl>
                                      </p:cBhvr>
                                    </p:animEffect>
                                    <p:anim calcmode="lin" valueType="num">
                                      <p:cBhvr>
                                        <p:cTn id="13" dur="1000" fill="hold"/>
                                        <p:tgtEl>
                                          <p:spTgt spid="6146"/>
                                        </p:tgtEl>
                                        <p:attrNameLst>
                                          <p:attrName>ppt_x</p:attrName>
                                        </p:attrNameLst>
                                      </p:cBhvr>
                                      <p:tavLst>
                                        <p:tav tm="0">
                                          <p:val>
                                            <p:strVal val="#ppt_x"/>
                                          </p:val>
                                        </p:tav>
                                        <p:tav tm="100000">
                                          <p:val>
                                            <p:strVal val="#ppt_x"/>
                                          </p:val>
                                        </p:tav>
                                      </p:tavLst>
                                    </p:anim>
                                    <p:anim calcmode="lin" valueType="num">
                                      <p:cBhvr>
                                        <p:cTn id="14"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ijdelijke aanduiding voor afbeelding 31">
            <a:extLst>
              <a:ext uri="{FF2B5EF4-FFF2-40B4-BE49-F238E27FC236}">
                <a16:creationId xmlns:a16="http://schemas.microsoft.com/office/drawing/2014/main" id="{876D4B34-D37F-4716-B2BA-6A652A0C78E4}"/>
              </a:ext>
            </a:extLst>
          </p:cNvPr>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t="6" b="6"/>
          <a:stretch/>
        </p:blipFill>
        <p:spPr>
          <a:xfrm>
            <a:off x="0" y="1"/>
            <a:ext cx="12192000" cy="6863849"/>
          </a:xfrm>
        </p:spPr>
      </p:pic>
      <p:sp>
        <p:nvSpPr>
          <p:cNvPr id="3" name="Tijdelijke aanduiding voor tekst 2">
            <a:extLst>
              <a:ext uri="{FF2B5EF4-FFF2-40B4-BE49-F238E27FC236}">
                <a16:creationId xmlns:a16="http://schemas.microsoft.com/office/drawing/2014/main" id="{8D381475-903A-490D-984B-D01BDEAC5797}"/>
              </a:ext>
            </a:extLst>
          </p:cNvPr>
          <p:cNvSpPr>
            <a:spLocks noGrp="1"/>
          </p:cNvSpPr>
          <p:nvPr>
            <p:ph type="body" sz="quarter" idx="14"/>
          </p:nvPr>
        </p:nvSpPr>
        <p:spPr>
          <a:xfrm>
            <a:off x="0" y="5759451"/>
            <a:ext cx="12192000" cy="1098549"/>
          </a:xfrm>
        </p:spPr>
        <p:txBody>
          <a:bodyPr/>
          <a:lstStyle/>
          <a:p>
            <a:r>
              <a:rPr lang="nl-NL" dirty="0"/>
              <a:t> </a:t>
            </a:r>
          </a:p>
        </p:txBody>
      </p:sp>
      <p:sp>
        <p:nvSpPr>
          <p:cNvPr id="4" name="Tijdelijke aanduiding voor tekst 3">
            <a:extLst>
              <a:ext uri="{FF2B5EF4-FFF2-40B4-BE49-F238E27FC236}">
                <a16:creationId xmlns:a16="http://schemas.microsoft.com/office/drawing/2014/main" id="{864F17C0-62FB-444D-9859-34E3D3563A61}"/>
              </a:ext>
            </a:extLst>
          </p:cNvPr>
          <p:cNvSpPr>
            <a:spLocks noGrp="1"/>
          </p:cNvSpPr>
          <p:nvPr>
            <p:ph type="body" sz="quarter" idx="16"/>
          </p:nvPr>
        </p:nvSpPr>
        <p:spPr>
          <a:xfrm>
            <a:off x="6873784" y="1854201"/>
            <a:ext cx="4358216" cy="4358217"/>
          </a:xfrm>
        </p:spPr>
        <p:txBody>
          <a:bodyPr/>
          <a:lstStyle/>
          <a:p>
            <a:r>
              <a:rPr lang="nl-NL" sz="2800" dirty="0"/>
              <a:t>Bouw je Digitale Ecosysteem als een Open Source project</a:t>
            </a:r>
          </a:p>
        </p:txBody>
      </p:sp>
      <p:sp>
        <p:nvSpPr>
          <p:cNvPr id="5" name="Tijdelijke aanduiding voor tekst 4">
            <a:extLst>
              <a:ext uri="{FF2B5EF4-FFF2-40B4-BE49-F238E27FC236}">
                <a16:creationId xmlns:a16="http://schemas.microsoft.com/office/drawing/2014/main" id="{10ABE147-653D-4DA8-B691-F0757E2952A3}"/>
              </a:ext>
            </a:extLst>
          </p:cNvPr>
          <p:cNvSpPr>
            <a:spLocks noGrp="1"/>
          </p:cNvSpPr>
          <p:nvPr>
            <p:ph type="body" sz="quarter" idx="17"/>
          </p:nvPr>
        </p:nvSpPr>
        <p:spPr>
          <a:xfrm>
            <a:off x="0" y="1"/>
            <a:ext cx="12192000" cy="1085851"/>
          </a:xfrm>
        </p:spPr>
        <p:txBody>
          <a:bodyPr/>
          <a:lstStyle/>
          <a:p>
            <a:r>
              <a:rPr lang="nl-NL" dirty="0"/>
              <a:t> </a:t>
            </a:r>
          </a:p>
        </p:txBody>
      </p:sp>
      <p:sp>
        <p:nvSpPr>
          <p:cNvPr id="7" name="Ondertitel 6">
            <a:extLst>
              <a:ext uri="{FF2B5EF4-FFF2-40B4-BE49-F238E27FC236}">
                <a16:creationId xmlns:a16="http://schemas.microsoft.com/office/drawing/2014/main" id="{7728D5E8-E7B8-4000-AD2F-DC69604701C3}"/>
              </a:ext>
            </a:extLst>
          </p:cNvPr>
          <p:cNvSpPr>
            <a:spLocks noGrp="1"/>
          </p:cNvSpPr>
          <p:nvPr>
            <p:ph type="subTitle" idx="1"/>
          </p:nvPr>
        </p:nvSpPr>
        <p:spPr>
          <a:xfrm>
            <a:off x="6873783" y="4940346"/>
            <a:ext cx="4359367" cy="1247687"/>
          </a:xfrm>
        </p:spPr>
        <p:txBody>
          <a:bodyPr/>
          <a:lstStyle/>
          <a:p>
            <a:r>
              <a:rPr lang="nl-NL" dirty="0"/>
              <a:t>Lucas Jellema, </a:t>
            </a:r>
            <a:br>
              <a:rPr lang="nl-NL" dirty="0"/>
            </a:br>
            <a:r>
              <a:rPr lang="nl-NL" dirty="0"/>
              <a:t>Solution Architect en CTO Conclusion</a:t>
            </a:r>
          </a:p>
        </p:txBody>
      </p:sp>
      <p:sp>
        <p:nvSpPr>
          <p:cNvPr id="8" name="Tijdelijke aanduiding voor tekst 7">
            <a:extLst>
              <a:ext uri="{FF2B5EF4-FFF2-40B4-BE49-F238E27FC236}">
                <a16:creationId xmlns:a16="http://schemas.microsoft.com/office/drawing/2014/main" id="{935F39A7-E1DD-4382-B14B-5E7F34BEDCB9}"/>
              </a:ext>
            </a:extLst>
          </p:cNvPr>
          <p:cNvSpPr>
            <a:spLocks noGrp="1"/>
          </p:cNvSpPr>
          <p:nvPr>
            <p:ph type="body" sz="quarter" idx="15"/>
          </p:nvPr>
        </p:nvSpPr>
        <p:spPr>
          <a:xfrm>
            <a:off x="0" y="6622288"/>
            <a:ext cx="12192000" cy="235712"/>
          </a:xfrm>
        </p:spPr>
        <p:txBody>
          <a:bodyPr/>
          <a:lstStyle/>
          <a:p>
            <a:r>
              <a:rPr lang="nl-NL" dirty="0"/>
              <a:t> </a:t>
            </a:r>
          </a:p>
        </p:txBody>
      </p:sp>
      <p:sp>
        <p:nvSpPr>
          <p:cNvPr id="9" name="Titel 8">
            <a:extLst>
              <a:ext uri="{FF2B5EF4-FFF2-40B4-BE49-F238E27FC236}">
                <a16:creationId xmlns:a16="http://schemas.microsoft.com/office/drawing/2014/main" id="{7EBA707C-F0A4-45E9-9482-357E56FBCA53}"/>
              </a:ext>
            </a:extLst>
          </p:cNvPr>
          <p:cNvSpPr>
            <a:spLocks noGrp="1"/>
          </p:cNvSpPr>
          <p:nvPr>
            <p:ph type="title"/>
          </p:nvPr>
        </p:nvSpPr>
        <p:spPr>
          <a:xfrm>
            <a:off x="0" y="-482656"/>
            <a:ext cx="12193200" cy="266400"/>
          </a:xfrm>
        </p:spPr>
        <p:txBody>
          <a:bodyPr/>
          <a:lstStyle/>
          <a:p>
            <a:r>
              <a:rPr lang="nl-NL" dirty="0"/>
              <a:t>Title slide</a:t>
            </a:r>
          </a:p>
        </p:txBody>
      </p:sp>
      <p:sp>
        <p:nvSpPr>
          <p:cNvPr id="2" name="Tijdelijke aanduiding voor dianummer 1">
            <a:extLst>
              <a:ext uri="{FF2B5EF4-FFF2-40B4-BE49-F238E27FC236}">
                <a16:creationId xmlns:a16="http://schemas.microsoft.com/office/drawing/2014/main" id="{D062CE66-7E28-E452-0F2A-5F70A67B4E3B}"/>
              </a:ext>
            </a:extLst>
          </p:cNvPr>
          <p:cNvSpPr>
            <a:spLocks noGrp="1"/>
          </p:cNvSpPr>
          <p:nvPr>
            <p:ph type="sldNum" sz="quarter" idx="34"/>
          </p:nvPr>
        </p:nvSpPr>
        <p:spPr/>
        <p:txBody>
          <a:bodyPr/>
          <a:lstStyle/>
          <a:p>
            <a:fld id="{14F1411D-0280-154F-AEAC-4C20B7AA46B2}" type="slidenum">
              <a:rPr lang="nl-NL" smtClean="0"/>
              <a:pPr/>
              <a:t>2</a:t>
            </a:fld>
            <a:endParaRPr lang="nl-NL" dirty="0"/>
          </a:p>
        </p:txBody>
      </p:sp>
      <p:pic>
        <p:nvPicPr>
          <p:cNvPr id="13" name="Snagit_SNGOUT2091">
            <a:extLst>
              <a:ext uri="{FF2B5EF4-FFF2-40B4-BE49-F238E27FC236}">
                <a16:creationId xmlns:a16="http://schemas.microsoft.com/office/drawing/2014/main" id="{4837A6F7-6914-CF9B-6931-2AE1D260B12B}"/>
              </a:ext>
            </a:extLst>
          </p:cNvPr>
          <p:cNvPicPr>
            <a:picLocks noChangeAspect="1"/>
          </p:cNvPicPr>
          <p:nvPr/>
        </p:nvPicPr>
        <p:blipFill>
          <a:blip r:embed="rId4"/>
          <a:stretch>
            <a:fillRect/>
          </a:stretch>
        </p:blipFill>
        <p:spPr>
          <a:xfrm>
            <a:off x="587078" y="3351895"/>
            <a:ext cx="5508922" cy="2024726"/>
          </a:xfrm>
          <a:prstGeom prst="rect">
            <a:avLst/>
          </a:prstGeom>
        </p:spPr>
      </p:pic>
      <p:sp>
        <p:nvSpPr>
          <p:cNvPr id="15" name="Picture Placeholder 14">
            <a:extLst>
              <a:ext uri="{FF2B5EF4-FFF2-40B4-BE49-F238E27FC236}">
                <a16:creationId xmlns:a16="http://schemas.microsoft.com/office/drawing/2014/main" id="{A0AB4ADC-57BC-929C-4160-C6D2BA474E9A}"/>
              </a:ext>
            </a:extLst>
          </p:cNvPr>
          <p:cNvSpPr>
            <a:spLocks noGrp="1"/>
          </p:cNvSpPr>
          <p:nvPr>
            <p:ph type="pic" idx="33"/>
          </p:nvPr>
        </p:nvSpPr>
        <p:spPr/>
        <p:txBody>
          <a:bodyPr/>
          <a:lstStyle/>
          <a:p>
            <a:endParaRPr lang="en-US"/>
          </a:p>
        </p:txBody>
      </p:sp>
      <p:pic>
        <p:nvPicPr>
          <p:cNvPr id="17" name="Picture 16">
            <a:extLst>
              <a:ext uri="{FF2B5EF4-FFF2-40B4-BE49-F238E27FC236}">
                <a16:creationId xmlns:a16="http://schemas.microsoft.com/office/drawing/2014/main" id="{5E9E2220-5121-FAC6-12B3-8CED7D4EC952}"/>
              </a:ext>
            </a:extLst>
          </p:cNvPr>
          <p:cNvPicPr>
            <a:picLocks noChangeAspect="1"/>
          </p:cNvPicPr>
          <p:nvPr/>
        </p:nvPicPr>
        <p:blipFill>
          <a:blip r:embed="rId5"/>
          <a:stretch>
            <a:fillRect/>
          </a:stretch>
        </p:blipFill>
        <p:spPr>
          <a:xfrm>
            <a:off x="11205918" y="131900"/>
            <a:ext cx="947513" cy="875166"/>
          </a:xfrm>
          <a:prstGeom prst="rect">
            <a:avLst/>
          </a:prstGeom>
        </p:spPr>
      </p:pic>
    </p:spTree>
    <p:extLst>
      <p:ext uri="{BB962C8B-B14F-4D97-AF65-F5344CB8AC3E}">
        <p14:creationId xmlns:p14="http://schemas.microsoft.com/office/powerpoint/2010/main" val="426458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A4A14AB-A715-3223-7FBD-954D9F38C62D}"/>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C920E292-3B74-9AA5-5DD8-5399B818C828}"/>
              </a:ext>
            </a:extLst>
          </p:cNvPr>
          <p:cNvSpPr>
            <a:spLocks noGrp="1"/>
          </p:cNvSpPr>
          <p:nvPr>
            <p:ph type="title"/>
          </p:nvPr>
        </p:nvSpPr>
        <p:spPr/>
        <p:txBody>
          <a:bodyPr/>
          <a:lstStyle/>
          <a:p>
            <a:r>
              <a:rPr lang="en-US" dirty="0" err="1"/>
              <a:t>uitgangspunten</a:t>
            </a:r>
            <a:endParaRPr lang="en-US" dirty="0"/>
          </a:p>
        </p:txBody>
      </p:sp>
      <p:sp>
        <p:nvSpPr>
          <p:cNvPr id="4" name="Text Placeholder 3">
            <a:extLst>
              <a:ext uri="{FF2B5EF4-FFF2-40B4-BE49-F238E27FC236}">
                <a16:creationId xmlns:a16="http://schemas.microsoft.com/office/drawing/2014/main" id="{87485956-2CD4-D7CE-C193-A1B337DCA73A}"/>
              </a:ext>
            </a:extLst>
          </p:cNvPr>
          <p:cNvSpPr>
            <a:spLocks noGrp="1"/>
          </p:cNvSpPr>
          <p:nvPr>
            <p:ph type="body" sz="quarter" idx="13"/>
          </p:nvPr>
        </p:nvSpPr>
        <p:spPr/>
        <p:txBody>
          <a:bodyPr/>
          <a:lstStyle/>
          <a:p>
            <a:r>
              <a:rPr lang="en-US" dirty="0"/>
              <a:t>Iedereen ziet alles</a:t>
            </a:r>
          </a:p>
          <a:p>
            <a:endParaRPr lang="en-US" dirty="0"/>
          </a:p>
          <a:p>
            <a:r>
              <a:rPr lang="en-US" dirty="0"/>
              <a:t>Governance is </a:t>
            </a:r>
            <a:r>
              <a:rPr lang="en-US" dirty="0" err="1"/>
              <a:t>strikt</a:t>
            </a:r>
            <a:r>
              <a:rPr lang="en-US" dirty="0"/>
              <a:t>: het is </a:t>
            </a:r>
            <a:r>
              <a:rPr lang="en-US" dirty="0" err="1"/>
              <a:t>duidelijk</a:t>
            </a:r>
            <a:r>
              <a:rPr lang="en-US" dirty="0"/>
              <a:t> wat </a:t>
            </a:r>
            <a:r>
              <a:rPr lang="en-US" dirty="0" err="1"/>
              <a:t>welke</a:t>
            </a:r>
            <a:r>
              <a:rPr lang="en-US" dirty="0"/>
              <a:t> rol mag, </a:t>
            </a:r>
            <a:r>
              <a:rPr lang="en-US" dirty="0" err="1"/>
              <a:t>wie</a:t>
            </a:r>
            <a:r>
              <a:rPr lang="en-US" dirty="0"/>
              <a:t> </a:t>
            </a:r>
            <a:r>
              <a:rPr lang="en-US" dirty="0" err="1"/>
              <a:t>welke</a:t>
            </a:r>
            <a:r>
              <a:rPr lang="en-US" dirty="0"/>
              <a:t> rol </a:t>
            </a:r>
            <a:r>
              <a:rPr lang="en-US" dirty="0" err="1"/>
              <a:t>heet</a:t>
            </a:r>
            <a:r>
              <a:rPr lang="en-US" dirty="0"/>
              <a:t> </a:t>
            </a:r>
            <a:r>
              <a:rPr lang="en-US" dirty="0" err="1"/>
              <a:t>en</a:t>
            </a:r>
            <a:r>
              <a:rPr lang="en-US" dirty="0"/>
              <a:t> hoe je </a:t>
            </a:r>
            <a:r>
              <a:rPr lang="en-US" dirty="0" err="1"/>
              <a:t>aan</a:t>
            </a:r>
            <a:r>
              <a:rPr lang="en-US" dirty="0"/>
              <a:t> </a:t>
            </a:r>
            <a:r>
              <a:rPr lang="en-US" dirty="0" err="1"/>
              <a:t>een</a:t>
            </a:r>
            <a:r>
              <a:rPr lang="en-US" dirty="0"/>
              <a:t> rol </a:t>
            </a:r>
            <a:r>
              <a:rPr lang="en-US" dirty="0" err="1"/>
              <a:t>kan</a:t>
            </a:r>
            <a:r>
              <a:rPr lang="en-US" dirty="0"/>
              <a:t> </a:t>
            </a:r>
            <a:r>
              <a:rPr lang="en-US" dirty="0" err="1"/>
              <a:t>komen</a:t>
            </a:r>
            <a:endParaRPr lang="en-US" dirty="0"/>
          </a:p>
          <a:p>
            <a:r>
              <a:rPr lang="en-US" dirty="0" err="1"/>
              <a:t>Transparant</a:t>
            </a:r>
            <a:r>
              <a:rPr lang="en-US" dirty="0"/>
              <a:t>, </a:t>
            </a:r>
            <a:r>
              <a:rPr lang="en-US" dirty="0" err="1"/>
              <a:t>strak</a:t>
            </a:r>
            <a:r>
              <a:rPr lang="en-US" dirty="0"/>
              <a:t> proces</a:t>
            </a:r>
          </a:p>
          <a:p>
            <a:r>
              <a:rPr lang="en-US" dirty="0" err="1"/>
              <a:t>Objectieve</a:t>
            </a:r>
            <a:r>
              <a:rPr lang="en-US" dirty="0"/>
              <a:t>, </a:t>
            </a:r>
            <a:r>
              <a:rPr lang="en-US" dirty="0" err="1"/>
              <a:t>strikt</a:t>
            </a:r>
            <a:r>
              <a:rPr lang="en-US" dirty="0"/>
              <a:t> </a:t>
            </a:r>
            <a:r>
              <a:rPr lang="en-US" dirty="0" err="1"/>
              <a:t>gehanteerde</a:t>
            </a:r>
            <a:r>
              <a:rPr lang="en-US" dirty="0"/>
              <a:t> </a:t>
            </a:r>
            <a:r>
              <a:rPr lang="en-US" dirty="0" err="1"/>
              <a:t>kwaliteitsnormen</a:t>
            </a:r>
            <a:endParaRPr lang="en-US" dirty="0"/>
          </a:p>
          <a:p>
            <a:endParaRPr lang="en-US" dirty="0"/>
          </a:p>
          <a:p>
            <a:r>
              <a:rPr lang="en-US" dirty="0" err="1"/>
              <a:t>Duidelijke</a:t>
            </a:r>
            <a:r>
              <a:rPr lang="en-US" dirty="0"/>
              <a:t> </a:t>
            </a:r>
            <a:r>
              <a:rPr lang="en-US" dirty="0" err="1"/>
              <a:t>missie</a:t>
            </a:r>
            <a:r>
              <a:rPr lang="en-US" dirty="0"/>
              <a:t> </a:t>
            </a:r>
            <a:r>
              <a:rPr lang="en-US" dirty="0" err="1"/>
              <a:t>en</a:t>
            </a:r>
            <a:r>
              <a:rPr lang="en-US" dirty="0"/>
              <a:t> roadmap</a:t>
            </a:r>
          </a:p>
          <a:p>
            <a:r>
              <a:rPr lang="en-US" dirty="0"/>
              <a:t>Van project </a:t>
            </a:r>
            <a:r>
              <a:rPr lang="en-US" dirty="0" err="1"/>
              <a:t>naar</a:t>
            </a:r>
            <a:r>
              <a:rPr lang="en-US" dirty="0"/>
              <a:t> product-</a:t>
            </a:r>
            <a:r>
              <a:rPr lang="en-US" dirty="0" err="1"/>
              <a:t>benadering</a:t>
            </a:r>
            <a:endParaRPr lang="en-US" dirty="0"/>
          </a:p>
        </p:txBody>
      </p:sp>
      <p:sp>
        <p:nvSpPr>
          <p:cNvPr id="5" name="Picture Placeholder 4">
            <a:extLst>
              <a:ext uri="{FF2B5EF4-FFF2-40B4-BE49-F238E27FC236}">
                <a16:creationId xmlns:a16="http://schemas.microsoft.com/office/drawing/2014/main" id="{AFFAF8D5-72AD-4DDD-0BCB-2825D9EC5425}"/>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807A0BDC-5C5E-2160-D561-C7A2A258B04F}"/>
              </a:ext>
            </a:extLst>
          </p:cNvPr>
          <p:cNvSpPr>
            <a:spLocks noGrp="1"/>
          </p:cNvSpPr>
          <p:nvPr>
            <p:ph type="sldNum" sz="quarter" idx="34"/>
          </p:nvPr>
        </p:nvSpPr>
        <p:spPr/>
        <p:txBody>
          <a:bodyPr/>
          <a:lstStyle/>
          <a:p>
            <a:fld id="{14F1411D-0280-154F-AEAC-4C20B7AA46B2}" type="slidenum">
              <a:rPr lang="nl-NL" smtClean="0"/>
              <a:pPr/>
              <a:t>20</a:t>
            </a:fld>
            <a:endParaRPr lang="nl-NL" dirty="0"/>
          </a:p>
        </p:txBody>
      </p:sp>
    </p:spTree>
    <p:extLst>
      <p:ext uri="{BB962C8B-B14F-4D97-AF65-F5344CB8AC3E}">
        <p14:creationId xmlns:p14="http://schemas.microsoft.com/office/powerpoint/2010/main" val="300604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5285464-FB4B-B029-0EE0-016038A31019}"/>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FCEA79F4-A4BE-8541-A522-563C9E949EFF}"/>
              </a:ext>
            </a:extLst>
          </p:cNvPr>
          <p:cNvSpPr>
            <a:spLocks noGrp="1"/>
          </p:cNvSpPr>
          <p:nvPr>
            <p:ph type="title"/>
          </p:nvPr>
        </p:nvSpPr>
        <p:spPr/>
        <p:txBody>
          <a:bodyPr/>
          <a:lstStyle/>
          <a:p>
            <a:r>
              <a:rPr lang="en-US" dirty="0" err="1"/>
              <a:t>Resultaat</a:t>
            </a:r>
            <a:endParaRPr lang="en-US" dirty="0"/>
          </a:p>
        </p:txBody>
      </p:sp>
      <p:sp>
        <p:nvSpPr>
          <p:cNvPr id="4" name="Text Placeholder 3">
            <a:extLst>
              <a:ext uri="{FF2B5EF4-FFF2-40B4-BE49-F238E27FC236}">
                <a16:creationId xmlns:a16="http://schemas.microsoft.com/office/drawing/2014/main" id="{A81CE240-D0F7-060F-D723-F923D59BCEAF}"/>
              </a:ext>
            </a:extLst>
          </p:cNvPr>
          <p:cNvSpPr>
            <a:spLocks noGrp="1"/>
          </p:cNvSpPr>
          <p:nvPr>
            <p:ph type="body" sz="quarter" idx="13"/>
          </p:nvPr>
        </p:nvSpPr>
        <p:spPr/>
        <p:txBody>
          <a:bodyPr/>
          <a:lstStyle/>
          <a:p>
            <a:r>
              <a:rPr lang="en-US" sz="2400" dirty="0"/>
              <a:t>Met bijdragen van </a:t>
            </a:r>
            <a:r>
              <a:rPr lang="en-US" sz="2400" dirty="0" err="1"/>
              <a:t>velen</a:t>
            </a:r>
            <a:r>
              <a:rPr lang="en-US" sz="2400" dirty="0"/>
              <a:t> </a:t>
            </a:r>
            <a:r>
              <a:rPr lang="en-US" sz="2400" dirty="0" err="1"/>
              <a:t>krijgt</a:t>
            </a:r>
            <a:r>
              <a:rPr lang="en-US" sz="2400" dirty="0"/>
              <a:t> iedereen </a:t>
            </a:r>
            <a:r>
              <a:rPr lang="en-US" sz="2400" dirty="0" err="1"/>
              <a:t>meer</a:t>
            </a:r>
            <a:r>
              <a:rPr lang="en-US" sz="2400" dirty="0"/>
              <a:t> </a:t>
            </a:r>
            <a:r>
              <a:rPr lang="en-US" sz="2400" dirty="0" err="1"/>
              <a:t>en</a:t>
            </a:r>
            <a:r>
              <a:rPr lang="en-US" sz="2400" dirty="0"/>
              <a:t> </a:t>
            </a:r>
            <a:r>
              <a:rPr lang="en-US" sz="2400" dirty="0" err="1"/>
              <a:t>beter</a:t>
            </a:r>
            <a:r>
              <a:rPr lang="en-US" sz="2400" dirty="0"/>
              <a:t> dan wat </a:t>
            </a:r>
            <a:r>
              <a:rPr lang="en-US" sz="2400" dirty="0" err="1"/>
              <a:t>zij</a:t>
            </a:r>
            <a:r>
              <a:rPr lang="en-US" sz="2400" dirty="0"/>
              <a:t>/</a:t>
            </a:r>
            <a:r>
              <a:rPr lang="en-US" sz="2400" dirty="0" err="1"/>
              <a:t>hij</a:t>
            </a:r>
            <a:r>
              <a:rPr lang="en-US" sz="2400" dirty="0"/>
              <a:t> alleen </a:t>
            </a:r>
            <a:r>
              <a:rPr lang="en-US" sz="2400" dirty="0" err="1"/>
              <a:t>zou</a:t>
            </a:r>
            <a:r>
              <a:rPr lang="en-US" sz="2400" dirty="0"/>
              <a:t> </a:t>
            </a:r>
            <a:r>
              <a:rPr lang="en-US" sz="2400" dirty="0" err="1"/>
              <a:t>kunnen</a:t>
            </a:r>
            <a:r>
              <a:rPr lang="en-US" sz="2400" dirty="0"/>
              <a:t> </a:t>
            </a:r>
            <a:r>
              <a:rPr lang="en-US" sz="2400" dirty="0" err="1"/>
              <a:t>bereiken</a:t>
            </a:r>
            <a:endParaRPr lang="en-US" sz="2400" dirty="0"/>
          </a:p>
          <a:p>
            <a:endParaRPr lang="en-US" sz="2400" dirty="0"/>
          </a:p>
          <a:p>
            <a:pPr lvl="1"/>
            <a:r>
              <a:rPr lang="en-US" sz="2400" dirty="0" err="1"/>
              <a:t>zelfs</a:t>
            </a:r>
            <a:r>
              <a:rPr lang="en-US" sz="2400" dirty="0"/>
              <a:t> de mensen die </a:t>
            </a:r>
            <a:r>
              <a:rPr lang="en-US" sz="2400" dirty="0" err="1"/>
              <a:t>niet</a:t>
            </a:r>
            <a:r>
              <a:rPr lang="en-US" sz="2400" dirty="0"/>
              <a:t> concreet bijdragen maar </a:t>
            </a:r>
            <a:r>
              <a:rPr lang="en-US" sz="2400" dirty="0" err="1"/>
              <a:t>wel</a:t>
            </a:r>
            <a:r>
              <a:rPr lang="en-US" sz="2400" dirty="0"/>
              <a:t> gebruiken helpen met </a:t>
            </a:r>
            <a:r>
              <a:rPr lang="en-US" sz="2400" dirty="0" err="1"/>
              <a:t>verspreiding</a:t>
            </a:r>
            <a:r>
              <a:rPr lang="en-US" sz="2400" dirty="0"/>
              <a:t> </a:t>
            </a:r>
            <a:r>
              <a:rPr lang="en-US" sz="2400" dirty="0" err="1"/>
              <a:t>en</a:t>
            </a:r>
            <a:r>
              <a:rPr lang="en-US" sz="2400" dirty="0"/>
              <a:t> </a:t>
            </a:r>
            <a:r>
              <a:rPr lang="en-US" sz="2400" dirty="0" err="1"/>
              <a:t>zichtbaarheid</a:t>
            </a:r>
            <a:r>
              <a:rPr lang="en-US" sz="2400" dirty="0"/>
              <a:t>, enthousiasme </a:t>
            </a:r>
            <a:r>
              <a:rPr lang="en-US" sz="2400" dirty="0" err="1"/>
              <a:t>en</a:t>
            </a:r>
            <a:r>
              <a:rPr lang="en-US" sz="2400" dirty="0"/>
              <a:t> </a:t>
            </a:r>
            <a:r>
              <a:rPr lang="en-US" sz="2400" dirty="0" err="1"/>
              <a:t>marktaandeel</a:t>
            </a:r>
            <a:endParaRPr lang="en-US" sz="2400" dirty="0"/>
          </a:p>
        </p:txBody>
      </p:sp>
      <p:sp>
        <p:nvSpPr>
          <p:cNvPr id="5" name="Picture Placeholder 4">
            <a:extLst>
              <a:ext uri="{FF2B5EF4-FFF2-40B4-BE49-F238E27FC236}">
                <a16:creationId xmlns:a16="http://schemas.microsoft.com/office/drawing/2014/main" id="{8DE4605B-D3EA-E425-01B7-BE6721536706}"/>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923F1EF7-02FA-9CCE-AE27-962B07535A99}"/>
              </a:ext>
            </a:extLst>
          </p:cNvPr>
          <p:cNvSpPr>
            <a:spLocks noGrp="1"/>
          </p:cNvSpPr>
          <p:nvPr>
            <p:ph type="sldNum" sz="quarter" idx="34"/>
          </p:nvPr>
        </p:nvSpPr>
        <p:spPr/>
        <p:txBody>
          <a:bodyPr/>
          <a:lstStyle/>
          <a:p>
            <a:fld id="{14F1411D-0280-154F-AEAC-4C20B7AA46B2}" type="slidenum">
              <a:rPr lang="nl-NL" smtClean="0"/>
              <a:pPr/>
              <a:t>21</a:t>
            </a:fld>
            <a:endParaRPr lang="nl-NL" dirty="0"/>
          </a:p>
        </p:txBody>
      </p:sp>
    </p:spTree>
    <p:extLst>
      <p:ext uri="{BB962C8B-B14F-4D97-AF65-F5344CB8AC3E}">
        <p14:creationId xmlns:p14="http://schemas.microsoft.com/office/powerpoint/2010/main" val="30229680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D52ACE2-D640-5D81-4A07-A27C4664DC1A}"/>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489601D7-FDF8-E1AC-98CE-72F43CC5541E}"/>
              </a:ext>
            </a:extLst>
          </p:cNvPr>
          <p:cNvSpPr>
            <a:spLocks noGrp="1"/>
          </p:cNvSpPr>
          <p:nvPr>
            <p:ph type="title"/>
          </p:nvPr>
        </p:nvSpPr>
        <p:spPr/>
        <p:txBody>
          <a:bodyPr/>
          <a:lstStyle/>
          <a:p>
            <a:r>
              <a:rPr lang="en-US" dirty="0" err="1"/>
              <a:t>Waarom</a:t>
            </a:r>
            <a:r>
              <a:rPr lang="en-US" dirty="0"/>
              <a:t> </a:t>
            </a:r>
            <a:r>
              <a:rPr lang="en-US" dirty="0" err="1"/>
              <a:t>doen</a:t>
            </a:r>
            <a:r>
              <a:rPr lang="en-US" dirty="0"/>
              <a:t> mensen mee?</a:t>
            </a:r>
          </a:p>
        </p:txBody>
      </p:sp>
      <p:sp>
        <p:nvSpPr>
          <p:cNvPr id="4" name="Text Placeholder 3">
            <a:extLst>
              <a:ext uri="{FF2B5EF4-FFF2-40B4-BE49-F238E27FC236}">
                <a16:creationId xmlns:a16="http://schemas.microsoft.com/office/drawing/2014/main" id="{E9B80BA5-3B27-8BFD-2379-32B48655ADAA}"/>
              </a:ext>
            </a:extLst>
          </p:cNvPr>
          <p:cNvSpPr>
            <a:spLocks noGrp="1"/>
          </p:cNvSpPr>
          <p:nvPr>
            <p:ph type="body" sz="quarter" idx="13"/>
          </p:nvPr>
        </p:nvSpPr>
        <p:spPr/>
        <p:txBody>
          <a:bodyPr/>
          <a:lstStyle/>
          <a:p>
            <a:r>
              <a:rPr lang="en-US" dirty="0"/>
              <a:t>Kennis </a:t>
            </a:r>
            <a:r>
              <a:rPr lang="en-US" dirty="0" err="1"/>
              <a:t>en</a:t>
            </a:r>
            <a:r>
              <a:rPr lang="en-US" dirty="0"/>
              <a:t> </a:t>
            </a:r>
            <a:r>
              <a:rPr lang="en-US" dirty="0" err="1"/>
              <a:t>vaardigheden</a:t>
            </a:r>
            <a:r>
              <a:rPr lang="en-US" dirty="0"/>
              <a:t> </a:t>
            </a:r>
            <a:r>
              <a:rPr lang="en-US" dirty="0" err="1"/>
              <a:t>opdoen</a:t>
            </a:r>
            <a:endParaRPr lang="en-US" dirty="0"/>
          </a:p>
          <a:p>
            <a:r>
              <a:rPr lang="en-US" dirty="0" err="1"/>
              <a:t>Erkenning</a:t>
            </a:r>
            <a:endParaRPr lang="en-US" dirty="0"/>
          </a:p>
          <a:p>
            <a:r>
              <a:rPr lang="en-US" dirty="0"/>
              <a:t>Persoonlijke </a:t>
            </a:r>
            <a:r>
              <a:rPr lang="en-US" dirty="0" err="1"/>
              <a:t>zichtbaarheid</a:t>
            </a:r>
            <a:endParaRPr lang="en-US" dirty="0"/>
          </a:p>
          <a:p>
            <a:r>
              <a:rPr lang="en-US" dirty="0"/>
              <a:t>Contact </a:t>
            </a:r>
            <a:r>
              <a:rPr lang="en-US" dirty="0" err="1"/>
              <a:t>en</a:t>
            </a:r>
            <a:r>
              <a:rPr lang="en-US" dirty="0"/>
              <a:t> samenwerking</a:t>
            </a:r>
          </a:p>
          <a:p>
            <a:r>
              <a:rPr lang="en-US" dirty="0"/>
              <a:t>Fun</a:t>
            </a:r>
          </a:p>
          <a:p>
            <a:r>
              <a:rPr lang="en-US" dirty="0" err="1"/>
              <a:t>Uit</a:t>
            </a:r>
            <a:r>
              <a:rPr lang="en-US" dirty="0"/>
              <a:t> gevoel </a:t>
            </a:r>
            <a:r>
              <a:rPr lang="en-US" dirty="0" err="1"/>
              <a:t>verantwoordelijkheid</a:t>
            </a:r>
            <a:endParaRPr lang="en-US" dirty="0"/>
          </a:p>
          <a:p>
            <a:r>
              <a:rPr lang="en-US" dirty="0"/>
              <a:t>Purpose</a:t>
            </a:r>
          </a:p>
          <a:p>
            <a:endParaRPr lang="en-US" dirty="0"/>
          </a:p>
          <a:p>
            <a:r>
              <a:rPr lang="en-US" dirty="0"/>
              <a:t>Product </a:t>
            </a:r>
            <a:r>
              <a:rPr lang="en-US" dirty="0" err="1"/>
              <a:t>verspreiden</a:t>
            </a:r>
            <a:r>
              <a:rPr lang="en-US" dirty="0"/>
              <a:t> </a:t>
            </a:r>
            <a:r>
              <a:rPr lang="en-US" dirty="0" err="1"/>
              <a:t>en</a:t>
            </a:r>
            <a:r>
              <a:rPr lang="en-US" dirty="0"/>
              <a:t> </a:t>
            </a:r>
            <a:r>
              <a:rPr lang="en-US" dirty="0" err="1"/>
              <a:t>verbeteren</a:t>
            </a:r>
            <a:endParaRPr lang="en-US" dirty="0"/>
          </a:p>
          <a:p>
            <a:endParaRPr lang="en-US" dirty="0"/>
          </a:p>
          <a:p>
            <a:r>
              <a:rPr lang="en-US" dirty="0"/>
              <a:t>Op </a:t>
            </a:r>
            <a:r>
              <a:rPr lang="en-US" dirty="0" err="1"/>
              <a:t>verzoek</a:t>
            </a:r>
            <a:r>
              <a:rPr lang="en-US" dirty="0"/>
              <a:t> van </a:t>
            </a:r>
            <a:r>
              <a:rPr lang="en-US" dirty="0" err="1"/>
              <a:t>hun</a:t>
            </a:r>
            <a:r>
              <a:rPr lang="en-US" dirty="0"/>
              <a:t> </a:t>
            </a:r>
            <a:r>
              <a:rPr lang="en-US" dirty="0" err="1"/>
              <a:t>werkgever</a:t>
            </a:r>
            <a:endParaRPr lang="en-US" dirty="0"/>
          </a:p>
        </p:txBody>
      </p:sp>
      <p:sp>
        <p:nvSpPr>
          <p:cNvPr id="5" name="Picture Placeholder 4">
            <a:extLst>
              <a:ext uri="{FF2B5EF4-FFF2-40B4-BE49-F238E27FC236}">
                <a16:creationId xmlns:a16="http://schemas.microsoft.com/office/drawing/2014/main" id="{22E31BE0-D021-11F4-D4ED-E620786193E9}"/>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57076655-AEAD-8BF4-5DB1-7933A312AE3F}"/>
              </a:ext>
            </a:extLst>
          </p:cNvPr>
          <p:cNvSpPr>
            <a:spLocks noGrp="1"/>
          </p:cNvSpPr>
          <p:nvPr>
            <p:ph type="sldNum" sz="quarter" idx="34"/>
          </p:nvPr>
        </p:nvSpPr>
        <p:spPr/>
        <p:txBody>
          <a:bodyPr/>
          <a:lstStyle/>
          <a:p>
            <a:fld id="{14F1411D-0280-154F-AEAC-4C20B7AA46B2}" type="slidenum">
              <a:rPr lang="nl-NL" smtClean="0"/>
              <a:pPr/>
              <a:t>22</a:t>
            </a:fld>
            <a:endParaRPr lang="nl-NL" dirty="0"/>
          </a:p>
        </p:txBody>
      </p:sp>
    </p:spTree>
    <p:extLst>
      <p:ext uri="{BB962C8B-B14F-4D97-AF65-F5344CB8AC3E}">
        <p14:creationId xmlns:p14="http://schemas.microsoft.com/office/powerpoint/2010/main" val="1744426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AC8C29F-64DA-50B7-9EF9-0798C6013F56}"/>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5BFAC81C-281A-F4D8-5352-A980881D07BA}"/>
              </a:ext>
            </a:extLst>
          </p:cNvPr>
          <p:cNvSpPr>
            <a:spLocks noGrp="1"/>
          </p:cNvSpPr>
          <p:nvPr>
            <p:ph type="title"/>
          </p:nvPr>
        </p:nvSpPr>
        <p:spPr/>
        <p:txBody>
          <a:bodyPr/>
          <a:lstStyle/>
          <a:p>
            <a:r>
              <a:rPr lang="en-US" dirty="0" err="1"/>
              <a:t>Voorbeelden</a:t>
            </a:r>
            <a:r>
              <a:rPr lang="en-US" dirty="0"/>
              <a:t> van open source</a:t>
            </a:r>
          </a:p>
        </p:txBody>
      </p:sp>
      <p:sp>
        <p:nvSpPr>
          <p:cNvPr id="4" name="Text Placeholder 3">
            <a:extLst>
              <a:ext uri="{FF2B5EF4-FFF2-40B4-BE49-F238E27FC236}">
                <a16:creationId xmlns:a16="http://schemas.microsoft.com/office/drawing/2014/main" id="{9D2F5E5A-C4AE-6B79-FAE9-7C602DB21648}"/>
              </a:ext>
            </a:extLst>
          </p:cNvPr>
          <p:cNvSpPr>
            <a:spLocks noGrp="1"/>
          </p:cNvSpPr>
          <p:nvPr>
            <p:ph type="body" sz="quarter" idx="13"/>
          </p:nvPr>
        </p:nvSpPr>
        <p:spPr>
          <a:xfrm>
            <a:off x="940374" y="777578"/>
            <a:ext cx="10273152" cy="5756756"/>
          </a:xfrm>
        </p:spPr>
        <p:txBody>
          <a:bodyPr/>
          <a:lstStyle/>
          <a:p>
            <a:r>
              <a:rPr lang="en-US" dirty="0"/>
              <a:t>Linux</a:t>
            </a:r>
          </a:p>
          <a:p>
            <a:r>
              <a:rPr lang="en-US" dirty="0" err="1"/>
              <a:t>Wordpress</a:t>
            </a:r>
            <a:endParaRPr lang="en-US" dirty="0"/>
          </a:p>
          <a:p>
            <a:r>
              <a:rPr lang="en-US" dirty="0"/>
              <a:t>Kubernetes</a:t>
            </a:r>
          </a:p>
          <a:p>
            <a:pPr marL="0" indent="0">
              <a:buNone/>
            </a:pPr>
            <a:br>
              <a:rPr lang="en-US" dirty="0"/>
            </a:br>
            <a:br>
              <a:rPr lang="en-US" dirty="0"/>
            </a:br>
            <a:br>
              <a:rPr lang="en-US" dirty="0"/>
            </a:br>
            <a:endParaRPr lang="en-US" dirty="0"/>
          </a:p>
          <a:p>
            <a:r>
              <a:rPr lang="en-US" dirty="0"/>
              <a:t>Wikipedia (?)</a:t>
            </a:r>
          </a:p>
          <a:p>
            <a:r>
              <a:rPr lang="en-US" dirty="0" err="1"/>
              <a:t>Lesmateriaal</a:t>
            </a:r>
            <a:r>
              <a:rPr lang="en-US" dirty="0"/>
              <a:t> </a:t>
            </a:r>
            <a:r>
              <a:rPr lang="en-US" dirty="0" err="1"/>
              <a:t>CoTeach</a:t>
            </a:r>
            <a:endParaRPr lang="en-US" dirty="0"/>
          </a:p>
          <a:p>
            <a:pPr marL="0" indent="0">
              <a:buNone/>
            </a:pPr>
            <a:br>
              <a:rPr lang="en-US" dirty="0"/>
            </a:br>
            <a:br>
              <a:rPr lang="en-US" dirty="0"/>
            </a:br>
            <a:endParaRPr lang="en-US" dirty="0"/>
          </a:p>
          <a:p>
            <a:r>
              <a:rPr lang="en-US" dirty="0"/>
              <a:t>DAPR</a:t>
            </a:r>
          </a:p>
          <a:p>
            <a:r>
              <a:rPr lang="en-US" dirty="0"/>
              <a:t>GMPA</a:t>
            </a:r>
          </a:p>
          <a:p>
            <a:r>
              <a:rPr lang="en-US" dirty="0"/>
              <a:t>Sherlock =&gt; </a:t>
            </a:r>
            <a:r>
              <a:rPr lang="en-US" dirty="0" err="1"/>
              <a:t>InnerSource</a:t>
            </a:r>
            <a:r>
              <a:rPr lang="en-US" dirty="0"/>
              <a:t> </a:t>
            </a:r>
          </a:p>
        </p:txBody>
      </p:sp>
      <p:sp>
        <p:nvSpPr>
          <p:cNvPr id="5" name="Picture Placeholder 4">
            <a:extLst>
              <a:ext uri="{FF2B5EF4-FFF2-40B4-BE49-F238E27FC236}">
                <a16:creationId xmlns:a16="http://schemas.microsoft.com/office/drawing/2014/main" id="{E4A3770E-A2F5-2001-D5D6-F1297EBF3C8D}"/>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B5F244F2-0DCF-73BF-FE1E-A2A63DE12C60}"/>
              </a:ext>
            </a:extLst>
          </p:cNvPr>
          <p:cNvSpPr>
            <a:spLocks noGrp="1"/>
          </p:cNvSpPr>
          <p:nvPr>
            <p:ph type="sldNum" sz="quarter" idx="34"/>
          </p:nvPr>
        </p:nvSpPr>
        <p:spPr/>
        <p:txBody>
          <a:bodyPr/>
          <a:lstStyle/>
          <a:p>
            <a:fld id="{14F1411D-0280-154F-AEAC-4C20B7AA46B2}" type="slidenum">
              <a:rPr lang="nl-NL" smtClean="0"/>
              <a:pPr/>
              <a:t>23</a:t>
            </a:fld>
            <a:endParaRPr lang="nl-NL" dirty="0"/>
          </a:p>
        </p:txBody>
      </p:sp>
      <p:pic>
        <p:nvPicPr>
          <p:cNvPr id="7" name="Picture 2" descr="8 Lessons from Sherlock Holmes for Product Teams and Product People | by  Kyle Evans | Product by Design | Medium">
            <a:extLst>
              <a:ext uri="{FF2B5EF4-FFF2-40B4-BE49-F238E27FC236}">
                <a16:creationId xmlns:a16="http://schemas.microsoft.com/office/drawing/2014/main" id="{9BC1C5E2-DA6A-7222-5E21-A0B2F1AA52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84220" y="5435743"/>
            <a:ext cx="1089202" cy="114961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6D6F1E30-2D79-BC6A-A11E-5769275FBDCA}"/>
              </a:ext>
            </a:extLst>
          </p:cNvPr>
          <p:cNvPicPr>
            <a:picLocks noChangeAspect="1"/>
          </p:cNvPicPr>
          <p:nvPr/>
        </p:nvPicPr>
        <p:blipFill>
          <a:blip r:embed="rId3"/>
          <a:stretch>
            <a:fillRect/>
          </a:stretch>
        </p:blipFill>
        <p:spPr>
          <a:xfrm>
            <a:off x="5680560" y="5288867"/>
            <a:ext cx="792780" cy="424163"/>
          </a:xfrm>
          <a:prstGeom prst="rect">
            <a:avLst/>
          </a:prstGeom>
        </p:spPr>
      </p:pic>
      <p:pic>
        <p:nvPicPr>
          <p:cNvPr id="11" name="Picture 10">
            <a:extLst>
              <a:ext uri="{FF2B5EF4-FFF2-40B4-BE49-F238E27FC236}">
                <a16:creationId xmlns:a16="http://schemas.microsoft.com/office/drawing/2014/main" id="{F4BD4CCE-B845-C72B-E695-B6E7E0C3B329}"/>
              </a:ext>
            </a:extLst>
          </p:cNvPr>
          <p:cNvPicPr>
            <a:picLocks noChangeAspect="1"/>
          </p:cNvPicPr>
          <p:nvPr/>
        </p:nvPicPr>
        <p:blipFill>
          <a:blip r:embed="rId4"/>
          <a:stretch>
            <a:fillRect/>
          </a:stretch>
        </p:blipFill>
        <p:spPr>
          <a:xfrm>
            <a:off x="4909184" y="3819864"/>
            <a:ext cx="1800225" cy="647700"/>
          </a:xfrm>
          <a:prstGeom prst="rect">
            <a:avLst/>
          </a:prstGeom>
        </p:spPr>
      </p:pic>
      <p:pic>
        <p:nvPicPr>
          <p:cNvPr id="13" name="Picture 12">
            <a:extLst>
              <a:ext uri="{FF2B5EF4-FFF2-40B4-BE49-F238E27FC236}">
                <a16:creationId xmlns:a16="http://schemas.microsoft.com/office/drawing/2014/main" id="{DBAD0D96-1B02-8055-565C-A6D69298D58E}"/>
              </a:ext>
            </a:extLst>
          </p:cNvPr>
          <p:cNvPicPr>
            <a:picLocks noChangeAspect="1"/>
          </p:cNvPicPr>
          <p:nvPr/>
        </p:nvPicPr>
        <p:blipFill>
          <a:blip r:embed="rId5"/>
          <a:stretch>
            <a:fillRect/>
          </a:stretch>
        </p:blipFill>
        <p:spPr>
          <a:xfrm>
            <a:off x="3484973" y="3079310"/>
            <a:ext cx="1089201" cy="1028690"/>
          </a:xfrm>
          <a:prstGeom prst="rect">
            <a:avLst/>
          </a:prstGeom>
        </p:spPr>
      </p:pic>
      <p:pic>
        <p:nvPicPr>
          <p:cNvPr id="8194" name="Picture 2" descr="WordPress Logo, symbol, meaning, history, PNG, brand">
            <a:extLst>
              <a:ext uri="{FF2B5EF4-FFF2-40B4-BE49-F238E27FC236}">
                <a16:creationId xmlns:a16="http://schemas.microsoft.com/office/drawing/2014/main" id="{0CABADA9-8A4C-D1A2-181A-B196D6129F8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46220" y="1661035"/>
            <a:ext cx="2030730" cy="1142286"/>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Linux Logo, symbol, meaning, history, PNG, brand">
            <a:extLst>
              <a:ext uri="{FF2B5EF4-FFF2-40B4-BE49-F238E27FC236}">
                <a16:creationId xmlns:a16="http://schemas.microsoft.com/office/drawing/2014/main" id="{D4092A27-7373-7D65-031A-1D8F2B524D6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76100" y="1111176"/>
            <a:ext cx="2120053" cy="119253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Kubernetes Logo And Symbol Meaning History Png Brand - vrogue.co">
            <a:extLst>
              <a:ext uri="{FF2B5EF4-FFF2-40B4-BE49-F238E27FC236}">
                <a16:creationId xmlns:a16="http://schemas.microsoft.com/office/drawing/2014/main" id="{4763A8A2-FA20-06E5-27E4-23BC9CB9C40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2220" y="2405758"/>
            <a:ext cx="1524000" cy="5715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a:extLst>
              <a:ext uri="{FF2B5EF4-FFF2-40B4-BE49-F238E27FC236}">
                <a16:creationId xmlns:a16="http://schemas.microsoft.com/office/drawing/2014/main" id="{68C5AF2D-D299-5314-6A14-743FC2216EE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68447" y="5022392"/>
            <a:ext cx="1272271" cy="512394"/>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DAE9A80-79B3-AAB3-9470-CC24C3657B84}"/>
              </a:ext>
            </a:extLst>
          </p:cNvPr>
          <p:cNvPicPr>
            <a:picLocks noChangeAspect="1"/>
          </p:cNvPicPr>
          <p:nvPr/>
        </p:nvPicPr>
        <p:blipFill>
          <a:blip r:embed="rId10"/>
          <a:stretch>
            <a:fillRect/>
          </a:stretch>
        </p:blipFill>
        <p:spPr>
          <a:xfrm>
            <a:off x="2522220" y="4720643"/>
            <a:ext cx="880393" cy="647700"/>
          </a:xfrm>
          <a:prstGeom prst="rect">
            <a:avLst/>
          </a:prstGeom>
          <a:noFill/>
        </p:spPr>
      </p:pic>
      <p:pic>
        <p:nvPicPr>
          <p:cNvPr id="15" name="Picture 14">
            <a:extLst>
              <a:ext uri="{FF2B5EF4-FFF2-40B4-BE49-F238E27FC236}">
                <a16:creationId xmlns:a16="http://schemas.microsoft.com/office/drawing/2014/main" id="{881785BC-5BA6-2CC0-C4F4-01A13F7630F7}"/>
              </a:ext>
            </a:extLst>
          </p:cNvPr>
          <p:cNvPicPr>
            <a:picLocks noChangeAspect="1"/>
          </p:cNvPicPr>
          <p:nvPr/>
        </p:nvPicPr>
        <p:blipFill>
          <a:blip r:embed="rId4"/>
          <a:stretch>
            <a:fillRect/>
          </a:stretch>
        </p:blipFill>
        <p:spPr>
          <a:xfrm>
            <a:off x="4904582" y="3819863"/>
            <a:ext cx="1800225" cy="647700"/>
          </a:xfrm>
          <a:prstGeom prst="rect">
            <a:avLst/>
          </a:prstGeom>
        </p:spPr>
      </p:pic>
      <p:pic>
        <p:nvPicPr>
          <p:cNvPr id="16" name="Picture 15">
            <a:extLst>
              <a:ext uri="{FF2B5EF4-FFF2-40B4-BE49-F238E27FC236}">
                <a16:creationId xmlns:a16="http://schemas.microsoft.com/office/drawing/2014/main" id="{CBAFB402-1B06-E86E-99EF-79FD109CDB32}"/>
              </a:ext>
            </a:extLst>
          </p:cNvPr>
          <p:cNvPicPr>
            <a:picLocks noChangeAspect="1"/>
          </p:cNvPicPr>
          <p:nvPr/>
        </p:nvPicPr>
        <p:blipFill>
          <a:blip r:embed="rId5"/>
          <a:stretch>
            <a:fillRect/>
          </a:stretch>
        </p:blipFill>
        <p:spPr>
          <a:xfrm>
            <a:off x="3480371" y="3079309"/>
            <a:ext cx="1089201" cy="1028690"/>
          </a:xfrm>
          <a:prstGeom prst="rect">
            <a:avLst/>
          </a:prstGeom>
        </p:spPr>
      </p:pic>
    </p:spTree>
    <p:extLst>
      <p:ext uri="{BB962C8B-B14F-4D97-AF65-F5344CB8AC3E}">
        <p14:creationId xmlns:p14="http://schemas.microsoft.com/office/powerpoint/2010/main" val="19965096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20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D1B7AF0-07E7-09BD-B301-45D86F6319D1}"/>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F8BAE14E-5AAC-A86F-D279-B686CAD01E27}"/>
              </a:ext>
            </a:extLst>
          </p:cNvPr>
          <p:cNvSpPr>
            <a:spLocks noGrp="1"/>
          </p:cNvSpPr>
          <p:nvPr>
            <p:ph type="title"/>
          </p:nvPr>
        </p:nvSpPr>
        <p:spPr/>
        <p:txBody>
          <a:bodyPr/>
          <a:lstStyle/>
          <a:p>
            <a:r>
              <a:rPr lang="en-US" dirty="0"/>
              <a:t>DAPR: Distributed Application Runtime</a:t>
            </a:r>
          </a:p>
        </p:txBody>
      </p:sp>
      <p:sp>
        <p:nvSpPr>
          <p:cNvPr id="4" name="Text Placeholder 3">
            <a:extLst>
              <a:ext uri="{FF2B5EF4-FFF2-40B4-BE49-F238E27FC236}">
                <a16:creationId xmlns:a16="http://schemas.microsoft.com/office/drawing/2014/main" id="{F4C111E8-BAB5-7669-9560-708B1734D3D5}"/>
              </a:ext>
            </a:extLst>
          </p:cNvPr>
          <p:cNvSpPr>
            <a:spLocks noGrp="1"/>
          </p:cNvSpPr>
          <p:nvPr>
            <p:ph type="body" sz="quarter" idx="13"/>
          </p:nvPr>
        </p:nvSpPr>
        <p:spPr/>
        <p:txBody>
          <a:bodyPr/>
          <a:lstStyle/>
          <a:p>
            <a:r>
              <a:rPr lang="en-US" dirty="0"/>
              <a:t>Runtime - Personal Assistant for Applications</a:t>
            </a:r>
          </a:p>
          <a:p>
            <a:pPr lvl="1"/>
            <a:r>
              <a:rPr lang="en-US" dirty="0"/>
              <a:t>remember (take note and reproduce) - state</a:t>
            </a:r>
          </a:p>
          <a:p>
            <a:pPr lvl="1"/>
            <a:r>
              <a:rPr lang="en-US" dirty="0"/>
              <a:t>keep log</a:t>
            </a:r>
          </a:p>
          <a:p>
            <a:pPr lvl="1"/>
            <a:r>
              <a:rPr lang="en-US" dirty="0"/>
              <a:t>restrict access </a:t>
            </a:r>
          </a:p>
          <a:p>
            <a:pPr lvl="1"/>
            <a:r>
              <a:rPr lang="en-US" dirty="0"/>
              <a:t>handle incoming</a:t>
            </a:r>
          </a:p>
          <a:p>
            <a:pPr lvl="1"/>
            <a:r>
              <a:rPr lang="en-US" dirty="0"/>
              <a:t>route outgoing</a:t>
            </a:r>
          </a:p>
          <a:p>
            <a:pPr lvl="1"/>
            <a:r>
              <a:rPr lang="en-US" dirty="0"/>
              <a:t>interact with other PAs</a:t>
            </a:r>
          </a:p>
          <a:p>
            <a:pPr>
              <a:spcAft>
                <a:spcPts val="600"/>
              </a:spcAft>
            </a:pPr>
            <a:r>
              <a:rPr lang="en-US" dirty="0"/>
              <a:t>Microservice architecture &amp; Decoupling</a:t>
            </a:r>
          </a:p>
          <a:p>
            <a:pPr>
              <a:spcAft>
                <a:spcPts val="600"/>
              </a:spcAft>
            </a:pPr>
            <a:r>
              <a:rPr lang="en-US" dirty="0"/>
              <a:t>Launched by Microsoft (2019)</a:t>
            </a:r>
          </a:p>
          <a:p>
            <a:r>
              <a:rPr lang="en-US" dirty="0"/>
              <a:t>Supporting cloud native and serverless</a:t>
            </a:r>
          </a:p>
          <a:p>
            <a:r>
              <a:rPr lang="en-US" dirty="0"/>
              <a:t>Sources in Go (Golang); </a:t>
            </a:r>
            <a:r>
              <a:rPr lang="en-US" dirty="0" err="1"/>
              <a:t>gRPC</a:t>
            </a:r>
            <a:r>
              <a:rPr lang="en-US" dirty="0"/>
              <a:t> communication;</a:t>
            </a:r>
            <a:br>
              <a:rPr lang="en-US" dirty="0"/>
            </a:br>
            <a:r>
              <a:rPr lang="en-US" dirty="0"/>
              <a:t>well suited for containers (as side car); also for</a:t>
            </a:r>
            <a:br>
              <a:rPr lang="en-US" dirty="0"/>
            </a:br>
            <a:r>
              <a:rPr lang="en-US" dirty="0"/>
              <a:t>traditional application runtimes</a:t>
            </a:r>
          </a:p>
          <a:p>
            <a:endParaRPr lang="en-US" dirty="0"/>
          </a:p>
        </p:txBody>
      </p:sp>
      <p:sp>
        <p:nvSpPr>
          <p:cNvPr id="5" name="Picture Placeholder 4">
            <a:extLst>
              <a:ext uri="{FF2B5EF4-FFF2-40B4-BE49-F238E27FC236}">
                <a16:creationId xmlns:a16="http://schemas.microsoft.com/office/drawing/2014/main" id="{765F33E5-20E2-D5CD-5B80-DF8ECE731A83}"/>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7A1CC961-B228-B872-F88C-1619B1B1B329}"/>
              </a:ext>
            </a:extLst>
          </p:cNvPr>
          <p:cNvSpPr>
            <a:spLocks noGrp="1"/>
          </p:cNvSpPr>
          <p:nvPr>
            <p:ph type="sldNum" sz="quarter" idx="34"/>
          </p:nvPr>
        </p:nvSpPr>
        <p:spPr/>
        <p:txBody>
          <a:bodyPr/>
          <a:lstStyle/>
          <a:p>
            <a:fld id="{14F1411D-0280-154F-AEAC-4C20B7AA46B2}" type="slidenum">
              <a:rPr lang="nl-NL" smtClean="0"/>
              <a:pPr/>
              <a:t>24</a:t>
            </a:fld>
            <a:endParaRPr lang="nl-NL" dirty="0"/>
          </a:p>
        </p:txBody>
      </p:sp>
      <p:grpSp>
        <p:nvGrpSpPr>
          <p:cNvPr id="19" name="Group 18">
            <a:extLst>
              <a:ext uri="{FF2B5EF4-FFF2-40B4-BE49-F238E27FC236}">
                <a16:creationId xmlns:a16="http://schemas.microsoft.com/office/drawing/2014/main" id="{BBF150D0-86DA-5E1D-3E22-2B4240F98A61}"/>
              </a:ext>
            </a:extLst>
          </p:cNvPr>
          <p:cNvGrpSpPr/>
          <p:nvPr/>
        </p:nvGrpSpPr>
        <p:grpSpPr>
          <a:xfrm>
            <a:off x="5692140" y="2331305"/>
            <a:ext cx="5915406" cy="4188722"/>
            <a:chOff x="6840000" y="2732291"/>
            <a:chExt cx="4767546" cy="3787736"/>
          </a:xfrm>
        </p:grpSpPr>
        <p:sp>
          <p:nvSpPr>
            <p:cNvPr id="7" name="Rectangle: Rounded Corners 6">
              <a:extLst>
                <a:ext uri="{FF2B5EF4-FFF2-40B4-BE49-F238E27FC236}">
                  <a16:creationId xmlns:a16="http://schemas.microsoft.com/office/drawing/2014/main" id="{2462661F-0896-4F52-3DF4-ABBE8245DA13}"/>
                </a:ext>
              </a:extLst>
            </p:cNvPr>
            <p:cNvSpPr/>
            <p:nvPr/>
          </p:nvSpPr>
          <p:spPr>
            <a:xfrm>
              <a:off x="9884414" y="4667416"/>
              <a:ext cx="1679713" cy="983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Application</a:t>
              </a:r>
            </a:p>
          </p:txBody>
        </p:sp>
        <p:sp>
          <p:nvSpPr>
            <p:cNvPr id="8" name="Speech Bubble: Rectangle 7">
              <a:extLst>
                <a:ext uri="{FF2B5EF4-FFF2-40B4-BE49-F238E27FC236}">
                  <a16:creationId xmlns:a16="http://schemas.microsoft.com/office/drawing/2014/main" id="{2DFC7FB6-0ED5-B29E-7986-B78C5A2D3880}"/>
                </a:ext>
              </a:extLst>
            </p:cNvPr>
            <p:cNvSpPr/>
            <p:nvPr/>
          </p:nvSpPr>
          <p:spPr>
            <a:xfrm>
              <a:off x="10235946" y="3519565"/>
              <a:ext cx="1371600" cy="695739"/>
            </a:xfrm>
            <a:prstGeom prst="wedgeRectCallout">
              <a:avLst>
                <a:gd name="adj1" fmla="val -15760"/>
                <a:gd name="adj2" fmla="val 1396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400" dirty="0"/>
                <a:t>Microservice or Monolith</a:t>
              </a:r>
            </a:p>
          </p:txBody>
        </p:sp>
        <p:sp>
          <p:nvSpPr>
            <p:cNvPr id="9" name="Rectangle: Rounded Corners 8">
              <a:extLst>
                <a:ext uri="{FF2B5EF4-FFF2-40B4-BE49-F238E27FC236}">
                  <a16:creationId xmlns:a16="http://schemas.microsoft.com/office/drawing/2014/main" id="{C2DF4CF9-2FEF-CD68-E566-0C2DE7EC5D0B}"/>
                </a:ext>
              </a:extLst>
            </p:cNvPr>
            <p:cNvSpPr/>
            <p:nvPr/>
          </p:nvSpPr>
          <p:spPr>
            <a:xfrm>
              <a:off x="8218170" y="4667416"/>
              <a:ext cx="1145082" cy="9839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a:t>Personal Assistant (</a:t>
              </a:r>
              <a:r>
                <a:rPr lang="en-US" sz="1400" dirty="0" err="1"/>
                <a:t>Dapr</a:t>
              </a:r>
              <a:r>
                <a:rPr lang="en-US" sz="1400" dirty="0"/>
                <a:t>)</a:t>
              </a:r>
            </a:p>
          </p:txBody>
        </p:sp>
        <p:sp>
          <p:nvSpPr>
            <p:cNvPr id="10" name="Arrow: Left-Right 9">
              <a:extLst>
                <a:ext uri="{FF2B5EF4-FFF2-40B4-BE49-F238E27FC236}">
                  <a16:creationId xmlns:a16="http://schemas.microsoft.com/office/drawing/2014/main" id="{48F92947-6BDE-35ED-9276-7E3BF6BFA201}"/>
                </a:ext>
              </a:extLst>
            </p:cNvPr>
            <p:cNvSpPr/>
            <p:nvPr/>
          </p:nvSpPr>
          <p:spPr>
            <a:xfrm>
              <a:off x="9239563" y="5025224"/>
              <a:ext cx="774060" cy="335446"/>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400"/>
            </a:p>
          </p:txBody>
        </p:sp>
        <p:pic>
          <p:nvPicPr>
            <p:cNvPr id="11" name="Graphic 10" descr="Database outline">
              <a:extLst>
                <a:ext uri="{FF2B5EF4-FFF2-40B4-BE49-F238E27FC236}">
                  <a16:creationId xmlns:a16="http://schemas.microsoft.com/office/drawing/2014/main" id="{D79B1C67-98A8-B6AF-0FF1-E7671C3044C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29066" y="5741908"/>
              <a:ext cx="653498" cy="653498"/>
            </a:xfrm>
            <a:prstGeom prst="rect">
              <a:avLst/>
            </a:prstGeom>
          </p:spPr>
        </p:pic>
        <p:pic>
          <p:nvPicPr>
            <p:cNvPr id="12" name="Graphic 11" descr="Email with solid fill">
              <a:extLst>
                <a:ext uri="{FF2B5EF4-FFF2-40B4-BE49-F238E27FC236}">
                  <a16:creationId xmlns:a16="http://schemas.microsoft.com/office/drawing/2014/main" id="{5B65AE01-FB96-1B81-89F0-8B0E31012E9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98921" y="4766084"/>
              <a:ext cx="552569" cy="552569"/>
            </a:xfrm>
            <a:prstGeom prst="rect">
              <a:avLst/>
            </a:prstGeom>
          </p:spPr>
        </p:pic>
        <p:pic>
          <p:nvPicPr>
            <p:cNvPr id="13" name="Graphic 12" descr="Employee badge outline">
              <a:extLst>
                <a:ext uri="{FF2B5EF4-FFF2-40B4-BE49-F238E27FC236}">
                  <a16:creationId xmlns:a16="http://schemas.microsoft.com/office/drawing/2014/main" id="{D6CB5360-263E-5FB1-B16C-3F4919A3DCE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36337" y="5270716"/>
              <a:ext cx="505746" cy="505746"/>
            </a:xfrm>
            <a:prstGeom prst="rect">
              <a:avLst/>
            </a:prstGeom>
          </p:spPr>
        </p:pic>
        <p:pic>
          <p:nvPicPr>
            <p:cNvPr id="14" name="Graphic 13" descr="Safe outline">
              <a:extLst>
                <a:ext uri="{FF2B5EF4-FFF2-40B4-BE49-F238E27FC236}">
                  <a16:creationId xmlns:a16="http://schemas.microsoft.com/office/drawing/2014/main" id="{0C7B0F8E-0DFD-8A96-CAD0-2A6D664924D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036503" y="5866529"/>
              <a:ext cx="653498" cy="653498"/>
            </a:xfrm>
            <a:prstGeom prst="rect">
              <a:avLst/>
            </a:prstGeom>
          </p:spPr>
        </p:pic>
        <p:pic>
          <p:nvPicPr>
            <p:cNvPr id="15" name="Graphic 14" descr="Clipboard with solid fill">
              <a:extLst>
                <a:ext uri="{FF2B5EF4-FFF2-40B4-BE49-F238E27FC236}">
                  <a16:creationId xmlns:a16="http://schemas.microsoft.com/office/drawing/2014/main" id="{7E04C14D-BCE9-9D97-59AB-E5268C674B6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814628" y="5694998"/>
              <a:ext cx="563602" cy="563602"/>
            </a:xfrm>
            <a:prstGeom prst="rect">
              <a:avLst/>
            </a:prstGeom>
          </p:spPr>
        </p:pic>
        <p:pic>
          <p:nvPicPr>
            <p:cNvPr id="16" name="Picture 2" descr="Wat is een Virtual Assistant? - oDesque">
              <a:extLst>
                <a:ext uri="{FF2B5EF4-FFF2-40B4-BE49-F238E27FC236}">
                  <a16:creationId xmlns:a16="http://schemas.microsoft.com/office/drawing/2014/main" id="{D7FF8718-F58F-9C76-78A2-024544F98BB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840000" y="2732291"/>
              <a:ext cx="2642703" cy="1887645"/>
            </a:xfrm>
            <a:prstGeom prst="rect">
              <a:avLst/>
            </a:prstGeom>
            <a:noFill/>
            <a:extLst>
              <a:ext uri="{909E8E84-426E-40DD-AFC4-6F175D3DCCD1}">
                <a14:hiddenFill xmlns:a14="http://schemas.microsoft.com/office/drawing/2010/main">
                  <a:solidFill>
                    <a:srgbClr val="FFFFFF"/>
                  </a:solidFill>
                </a14:hiddenFill>
              </a:ext>
            </a:extLst>
          </p:spPr>
        </p:pic>
      </p:grpSp>
      <p:pic>
        <p:nvPicPr>
          <p:cNvPr id="17" name="Picture 16">
            <a:extLst>
              <a:ext uri="{FF2B5EF4-FFF2-40B4-BE49-F238E27FC236}">
                <a16:creationId xmlns:a16="http://schemas.microsoft.com/office/drawing/2014/main" id="{2C289F1C-288C-3CBD-73F0-F1236E81A8EA}"/>
              </a:ext>
            </a:extLst>
          </p:cNvPr>
          <p:cNvPicPr>
            <a:picLocks noChangeAspect="1"/>
          </p:cNvPicPr>
          <p:nvPr/>
        </p:nvPicPr>
        <p:blipFill>
          <a:blip r:embed="rId13"/>
          <a:stretch>
            <a:fillRect/>
          </a:stretch>
        </p:blipFill>
        <p:spPr>
          <a:xfrm>
            <a:off x="9572270" y="226394"/>
            <a:ext cx="2304000" cy="1695040"/>
          </a:xfrm>
          <a:prstGeom prst="rect">
            <a:avLst/>
          </a:prstGeom>
          <a:noFill/>
        </p:spPr>
      </p:pic>
    </p:spTree>
    <p:extLst>
      <p:ext uri="{BB962C8B-B14F-4D97-AF65-F5344CB8AC3E}">
        <p14:creationId xmlns:p14="http://schemas.microsoft.com/office/powerpoint/2010/main" val="660944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B31881D3-4FCF-BB46-34A8-8421438604B3}"/>
              </a:ext>
            </a:extLst>
          </p:cNvPr>
          <p:cNvSpPr>
            <a:spLocks noGrp="1"/>
          </p:cNvSpPr>
          <p:nvPr>
            <p:ph type="body" sz="quarter" idx="16"/>
          </p:nvPr>
        </p:nvSpPr>
        <p:spPr/>
        <p:txBody>
          <a:bodyPr/>
          <a:lstStyle/>
          <a:p>
            <a:endParaRPr lang="en-US"/>
          </a:p>
        </p:txBody>
      </p:sp>
      <p:sp>
        <p:nvSpPr>
          <p:cNvPr id="2" name="Title 1">
            <a:extLst>
              <a:ext uri="{FF2B5EF4-FFF2-40B4-BE49-F238E27FC236}">
                <a16:creationId xmlns:a16="http://schemas.microsoft.com/office/drawing/2014/main" id="{116B5538-A6EB-43B5-A44F-8590EC7D0514}"/>
              </a:ext>
            </a:extLst>
          </p:cNvPr>
          <p:cNvSpPr>
            <a:spLocks noGrp="1"/>
          </p:cNvSpPr>
          <p:nvPr>
            <p:ph type="title"/>
          </p:nvPr>
        </p:nvSpPr>
        <p:spPr/>
        <p:txBody>
          <a:bodyPr/>
          <a:lstStyle/>
          <a:p>
            <a:r>
              <a:rPr lang="en-US" dirty="0"/>
              <a:t>How to contribute to Dapr.io?</a:t>
            </a:r>
          </a:p>
        </p:txBody>
      </p:sp>
      <p:sp>
        <p:nvSpPr>
          <p:cNvPr id="3" name="Content Placeholder 2">
            <a:extLst>
              <a:ext uri="{FF2B5EF4-FFF2-40B4-BE49-F238E27FC236}">
                <a16:creationId xmlns:a16="http://schemas.microsoft.com/office/drawing/2014/main" id="{0A12B8BA-09B7-4752-BAAD-6532C2F76DE0}"/>
              </a:ext>
            </a:extLst>
          </p:cNvPr>
          <p:cNvSpPr>
            <a:spLocks noGrp="1"/>
          </p:cNvSpPr>
          <p:nvPr>
            <p:ph type="body" sz="quarter" idx="13"/>
          </p:nvPr>
        </p:nvSpPr>
        <p:spPr>
          <a:xfrm>
            <a:off x="959998" y="1483785"/>
            <a:ext cx="10273152" cy="2893905"/>
          </a:xfrm>
        </p:spPr>
        <p:txBody>
          <a:bodyPr/>
          <a:lstStyle/>
          <a:p>
            <a:r>
              <a:rPr lang="en-US" dirty="0"/>
              <a:t>Analyze Dapr.io website &amp; GitHub</a:t>
            </a:r>
          </a:p>
          <a:p>
            <a:pPr lvl="1"/>
            <a:r>
              <a:rPr lang="en-US" dirty="0"/>
              <a:t>Repositories, subprojects</a:t>
            </a:r>
          </a:p>
          <a:p>
            <a:pPr lvl="1"/>
            <a:r>
              <a:rPr lang="en-US" dirty="0"/>
              <a:t>Discord community communication platform</a:t>
            </a:r>
          </a:p>
          <a:p>
            <a:r>
              <a:rPr lang="en-US" dirty="0"/>
              <a:t>Developer instructions</a:t>
            </a:r>
          </a:p>
          <a:p>
            <a:pPr lvl="1"/>
            <a:r>
              <a:rPr lang="en-US" dirty="0"/>
              <a:t>process &amp; tooling</a:t>
            </a:r>
          </a:p>
          <a:p>
            <a:pPr lvl="1"/>
            <a:r>
              <a:rPr lang="en-US" dirty="0"/>
              <a:t>technical docs?</a:t>
            </a:r>
          </a:p>
          <a:p>
            <a:pPr lvl="1"/>
            <a:r>
              <a:rPr lang="en-US" dirty="0"/>
              <a:t>existing code &amp; tests</a:t>
            </a:r>
          </a:p>
          <a:p>
            <a:pPr lvl="1"/>
            <a:r>
              <a:rPr lang="en-US" dirty="0"/>
              <a:t>PRs and review conversations</a:t>
            </a:r>
          </a:p>
          <a:p>
            <a:pPr lvl="1"/>
            <a:r>
              <a:rPr lang="en-US" dirty="0"/>
              <a:t>submission steps</a:t>
            </a:r>
          </a:p>
        </p:txBody>
      </p:sp>
      <p:sp>
        <p:nvSpPr>
          <p:cNvPr id="7" name="Picture Placeholder 6">
            <a:extLst>
              <a:ext uri="{FF2B5EF4-FFF2-40B4-BE49-F238E27FC236}">
                <a16:creationId xmlns:a16="http://schemas.microsoft.com/office/drawing/2014/main" id="{556CB0EA-EE0B-CA19-EB7F-7B5775F819E6}"/>
              </a:ext>
            </a:extLst>
          </p:cNvPr>
          <p:cNvSpPr>
            <a:spLocks noGrp="1"/>
          </p:cNvSpPr>
          <p:nvPr>
            <p:ph type="pic" idx="33"/>
          </p:nvPr>
        </p:nvSpPr>
        <p:spPr/>
        <p:txBody>
          <a:bodyPr/>
          <a:lstStyle/>
          <a:p>
            <a:endParaRPr lang="en-US"/>
          </a:p>
        </p:txBody>
      </p:sp>
      <p:pic>
        <p:nvPicPr>
          <p:cNvPr id="6" name="Snagit_SNG824">
            <a:extLst>
              <a:ext uri="{FF2B5EF4-FFF2-40B4-BE49-F238E27FC236}">
                <a16:creationId xmlns:a16="http://schemas.microsoft.com/office/drawing/2014/main" id="{00AA3953-19C0-49C0-AE1A-4CFBAE1B2AC0}"/>
              </a:ext>
            </a:extLst>
          </p:cNvPr>
          <p:cNvPicPr>
            <a:picLocks noChangeAspect="1"/>
          </p:cNvPicPr>
          <p:nvPr/>
        </p:nvPicPr>
        <p:blipFill>
          <a:blip r:embed="rId2"/>
          <a:stretch>
            <a:fillRect/>
          </a:stretch>
        </p:blipFill>
        <p:spPr>
          <a:xfrm>
            <a:off x="1698558" y="4707173"/>
            <a:ext cx="1946933" cy="1673680"/>
          </a:xfrm>
          <a:prstGeom prst="rect">
            <a:avLst/>
          </a:prstGeom>
        </p:spPr>
      </p:pic>
      <p:pic>
        <p:nvPicPr>
          <p:cNvPr id="8" name="Snagit_SNG826">
            <a:extLst>
              <a:ext uri="{FF2B5EF4-FFF2-40B4-BE49-F238E27FC236}">
                <a16:creationId xmlns:a16="http://schemas.microsoft.com/office/drawing/2014/main" id="{65B49594-9E74-44D1-8FC4-7C05013E1B53}"/>
              </a:ext>
            </a:extLst>
          </p:cNvPr>
          <p:cNvPicPr>
            <a:picLocks noChangeAspect="1"/>
          </p:cNvPicPr>
          <p:nvPr/>
        </p:nvPicPr>
        <p:blipFill>
          <a:blip r:embed="rId3"/>
          <a:stretch>
            <a:fillRect/>
          </a:stretch>
        </p:blipFill>
        <p:spPr>
          <a:xfrm>
            <a:off x="5561184" y="3380189"/>
            <a:ext cx="6445632" cy="3028104"/>
          </a:xfrm>
          <a:prstGeom prst="rect">
            <a:avLst/>
          </a:prstGeom>
          <a:ln>
            <a:no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8AF56AE7-0D4F-4482-A2BC-F7E51620E854}"/>
              </a:ext>
            </a:extLst>
          </p:cNvPr>
          <p:cNvCxnSpPr/>
          <p:nvPr/>
        </p:nvCxnSpPr>
        <p:spPr>
          <a:xfrm flipV="1">
            <a:off x="3305387" y="3589867"/>
            <a:ext cx="2255797" cy="21403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4313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7467-2690-451D-A753-B7A3D7FECFEC}"/>
              </a:ext>
            </a:extLst>
          </p:cNvPr>
          <p:cNvSpPr>
            <a:spLocks noGrp="1"/>
          </p:cNvSpPr>
          <p:nvPr>
            <p:ph type="title"/>
          </p:nvPr>
        </p:nvSpPr>
        <p:spPr/>
        <p:txBody>
          <a:bodyPr/>
          <a:lstStyle/>
          <a:p>
            <a:r>
              <a:rPr lang="en-US" dirty="0" err="1"/>
              <a:t>Dapr</a:t>
            </a:r>
            <a:r>
              <a:rPr lang="en-US" dirty="0"/>
              <a:t> Community</a:t>
            </a:r>
          </a:p>
        </p:txBody>
      </p:sp>
      <p:pic>
        <p:nvPicPr>
          <p:cNvPr id="10" name="Snagit_SNG845">
            <a:extLst>
              <a:ext uri="{FF2B5EF4-FFF2-40B4-BE49-F238E27FC236}">
                <a16:creationId xmlns:a16="http://schemas.microsoft.com/office/drawing/2014/main" id="{1390AE34-8120-4A26-A317-4288006117E8}"/>
              </a:ext>
            </a:extLst>
          </p:cNvPr>
          <p:cNvPicPr>
            <a:picLocks noGrp="1" noChangeAspect="1"/>
          </p:cNvPicPr>
          <p:nvPr>
            <p:ph idx="1"/>
          </p:nvPr>
        </p:nvPicPr>
        <p:blipFill>
          <a:blip r:embed="rId2"/>
          <a:stretch>
            <a:fillRect/>
          </a:stretch>
        </p:blipFill>
        <p:spPr>
          <a:xfrm>
            <a:off x="400429" y="913240"/>
            <a:ext cx="1727200" cy="477520"/>
          </a:xfrm>
        </p:spPr>
      </p:pic>
      <p:sp>
        <p:nvSpPr>
          <p:cNvPr id="4" name="Footer Placeholder 3">
            <a:extLst>
              <a:ext uri="{FF2B5EF4-FFF2-40B4-BE49-F238E27FC236}">
                <a16:creationId xmlns:a16="http://schemas.microsoft.com/office/drawing/2014/main" id="{8F6F62A9-39FA-4ED4-9E0D-3D0C01DBA3E8}"/>
              </a:ext>
            </a:extLst>
          </p:cNvPr>
          <p:cNvSpPr>
            <a:spLocks noGrp="1"/>
          </p:cNvSpPr>
          <p:nvPr>
            <p:ph type="ftr" sz="quarter" idx="11"/>
          </p:nvPr>
        </p:nvSpPr>
        <p:spPr/>
        <p:txBody>
          <a:bodyPr/>
          <a:lstStyle/>
          <a:p>
            <a:endParaRPr lang="nl-NL" dirty="0"/>
          </a:p>
        </p:txBody>
      </p:sp>
      <p:pic>
        <p:nvPicPr>
          <p:cNvPr id="6" name="Picture 5">
            <a:extLst>
              <a:ext uri="{FF2B5EF4-FFF2-40B4-BE49-F238E27FC236}">
                <a16:creationId xmlns:a16="http://schemas.microsoft.com/office/drawing/2014/main" id="{4215B708-E285-4C9D-AFE0-3B67C10E2EDB}"/>
              </a:ext>
            </a:extLst>
          </p:cNvPr>
          <p:cNvPicPr>
            <a:picLocks noChangeAspect="1"/>
          </p:cNvPicPr>
          <p:nvPr/>
        </p:nvPicPr>
        <p:blipFill>
          <a:blip r:embed="rId3"/>
          <a:stretch>
            <a:fillRect/>
          </a:stretch>
        </p:blipFill>
        <p:spPr>
          <a:xfrm>
            <a:off x="493889" y="1557867"/>
            <a:ext cx="1540281" cy="4882884"/>
          </a:xfrm>
          <a:prstGeom prst="rect">
            <a:avLst/>
          </a:prstGeom>
        </p:spPr>
      </p:pic>
      <p:pic>
        <p:nvPicPr>
          <p:cNvPr id="8" name="Picture 7">
            <a:extLst>
              <a:ext uri="{FF2B5EF4-FFF2-40B4-BE49-F238E27FC236}">
                <a16:creationId xmlns:a16="http://schemas.microsoft.com/office/drawing/2014/main" id="{99B5C9F3-EE09-4F08-93B3-C9ED83D92749}"/>
              </a:ext>
            </a:extLst>
          </p:cNvPr>
          <p:cNvPicPr>
            <a:picLocks noChangeAspect="1"/>
          </p:cNvPicPr>
          <p:nvPr/>
        </p:nvPicPr>
        <p:blipFill>
          <a:blip r:embed="rId4"/>
          <a:stretch>
            <a:fillRect/>
          </a:stretch>
        </p:blipFill>
        <p:spPr>
          <a:xfrm>
            <a:off x="2167360" y="1015769"/>
            <a:ext cx="1439032" cy="5408537"/>
          </a:xfrm>
          <a:prstGeom prst="rect">
            <a:avLst/>
          </a:prstGeom>
        </p:spPr>
      </p:pic>
      <p:pic>
        <p:nvPicPr>
          <p:cNvPr id="12" name="Picture 11">
            <a:extLst>
              <a:ext uri="{FF2B5EF4-FFF2-40B4-BE49-F238E27FC236}">
                <a16:creationId xmlns:a16="http://schemas.microsoft.com/office/drawing/2014/main" id="{66A02404-6F53-49A6-968F-421F71097391}"/>
              </a:ext>
            </a:extLst>
          </p:cNvPr>
          <p:cNvPicPr>
            <a:picLocks noChangeAspect="1"/>
          </p:cNvPicPr>
          <p:nvPr/>
        </p:nvPicPr>
        <p:blipFill>
          <a:blip r:embed="rId5"/>
          <a:stretch>
            <a:fillRect/>
          </a:stretch>
        </p:blipFill>
        <p:spPr>
          <a:xfrm>
            <a:off x="3646123" y="1390761"/>
            <a:ext cx="8259707" cy="3077697"/>
          </a:xfrm>
          <a:prstGeom prst="rect">
            <a:avLst/>
          </a:prstGeom>
        </p:spPr>
      </p:pic>
      <p:pic>
        <p:nvPicPr>
          <p:cNvPr id="14" name="Snagit_SNG84A">
            <a:extLst>
              <a:ext uri="{FF2B5EF4-FFF2-40B4-BE49-F238E27FC236}">
                <a16:creationId xmlns:a16="http://schemas.microsoft.com/office/drawing/2014/main" id="{D9D4456F-B7A3-49C9-91B5-F09BC5641063}"/>
              </a:ext>
            </a:extLst>
          </p:cNvPr>
          <p:cNvPicPr>
            <a:picLocks noChangeAspect="1"/>
          </p:cNvPicPr>
          <p:nvPr/>
        </p:nvPicPr>
        <p:blipFill>
          <a:blip r:embed="rId6"/>
          <a:stretch>
            <a:fillRect/>
          </a:stretch>
        </p:blipFill>
        <p:spPr>
          <a:xfrm>
            <a:off x="11153802" y="1152001"/>
            <a:ext cx="1088620" cy="5408537"/>
          </a:xfrm>
          <a:prstGeom prst="rect">
            <a:avLst/>
          </a:prstGeom>
        </p:spPr>
      </p:pic>
      <p:pic>
        <p:nvPicPr>
          <p:cNvPr id="9218" name="Picture 2" descr="GitHub Logo, symbol, meaning, history, PNG, brand">
            <a:extLst>
              <a:ext uri="{FF2B5EF4-FFF2-40B4-BE49-F238E27FC236}">
                <a16:creationId xmlns:a16="http://schemas.microsoft.com/office/drawing/2014/main" id="{F9A5250C-5541-B94E-DF38-4D0A1AFF6BD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4506" y="958498"/>
            <a:ext cx="1869565" cy="1051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11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4E84BF4-EDDC-10A0-6F8A-EBCCFABFEEE9}"/>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792DDF4D-E4FC-CB16-2DEE-EEA1A5391DDF}"/>
              </a:ext>
            </a:extLst>
          </p:cNvPr>
          <p:cNvSpPr>
            <a:spLocks noGrp="1"/>
          </p:cNvSpPr>
          <p:nvPr>
            <p:ph type="title"/>
          </p:nvPr>
        </p:nvSpPr>
        <p:spPr/>
        <p:txBody>
          <a:bodyPr/>
          <a:lstStyle/>
          <a:p>
            <a:r>
              <a:rPr lang="en-US" dirty="0" err="1"/>
              <a:t>Github</a:t>
            </a:r>
            <a:endParaRPr lang="en-US" dirty="0"/>
          </a:p>
        </p:txBody>
      </p:sp>
      <p:sp>
        <p:nvSpPr>
          <p:cNvPr id="4" name="Text Placeholder 3">
            <a:extLst>
              <a:ext uri="{FF2B5EF4-FFF2-40B4-BE49-F238E27FC236}">
                <a16:creationId xmlns:a16="http://schemas.microsoft.com/office/drawing/2014/main" id="{A1CBBE57-BFDC-FE98-8E7F-570D31853F1B}"/>
              </a:ext>
            </a:extLst>
          </p:cNvPr>
          <p:cNvSpPr>
            <a:spLocks noGrp="1"/>
          </p:cNvSpPr>
          <p:nvPr>
            <p:ph type="body" sz="quarter" idx="13"/>
          </p:nvPr>
        </p:nvSpPr>
        <p:spPr/>
        <p:txBody>
          <a:bodyPr/>
          <a:lstStyle/>
          <a:p>
            <a:r>
              <a:rPr lang="en-US" dirty="0" err="1"/>
              <a:t>Toegankelijk</a:t>
            </a:r>
            <a:r>
              <a:rPr lang="en-US" dirty="0"/>
              <a:t> van </a:t>
            </a:r>
            <a:r>
              <a:rPr lang="en-US" dirty="0" err="1"/>
              <a:t>overal</a:t>
            </a:r>
            <a:r>
              <a:rPr lang="en-US" dirty="0"/>
              <a:t> </a:t>
            </a:r>
            <a:r>
              <a:rPr lang="en-US" dirty="0" err="1"/>
              <a:t>vanuit</a:t>
            </a:r>
            <a:r>
              <a:rPr lang="en-US" dirty="0"/>
              <a:t> browser </a:t>
            </a:r>
            <a:r>
              <a:rPr lang="en-US" dirty="0" err="1"/>
              <a:t>en</a:t>
            </a:r>
            <a:r>
              <a:rPr lang="en-US" dirty="0"/>
              <a:t> app</a:t>
            </a:r>
          </a:p>
          <a:p>
            <a:r>
              <a:rPr lang="en-US" dirty="0"/>
              <a:t>Source Code</a:t>
            </a:r>
          </a:p>
          <a:p>
            <a:pPr lvl="1"/>
            <a:r>
              <a:rPr lang="en-US" dirty="0" err="1"/>
              <a:t>en</a:t>
            </a:r>
            <a:r>
              <a:rPr lang="en-US" dirty="0"/>
              <a:t> </a:t>
            </a:r>
            <a:r>
              <a:rPr lang="en-US" i="1" dirty="0"/>
              <a:t>alles</a:t>
            </a:r>
            <a:r>
              <a:rPr lang="en-US" dirty="0"/>
              <a:t> </a:t>
            </a:r>
            <a:r>
              <a:rPr lang="en-US" b="1" dirty="0"/>
              <a:t>as Code</a:t>
            </a:r>
            <a:r>
              <a:rPr lang="en-US" dirty="0"/>
              <a:t>: infrastructure, </a:t>
            </a:r>
            <a:r>
              <a:rPr lang="en-US" dirty="0" err="1"/>
              <a:t>documentatie</a:t>
            </a:r>
            <a:r>
              <a:rPr lang="en-US" dirty="0"/>
              <a:t>, test, </a:t>
            </a:r>
            <a:r>
              <a:rPr lang="en-US" dirty="0" err="1"/>
              <a:t>diagrammen</a:t>
            </a:r>
            <a:r>
              <a:rPr lang="en-US" dirty="0"/>
              <a:t>, data, </a:t>
            </a:r>
            <a:r>
              <a:rPr lang="en-US" dirty="0" err="1"/>
              <a:t>ontwikkelomgeving</a:t>
            </a:r>
            <a:r>
              <a:rPr lang="en-US" dirty="0"/>
              <a:t> </a:t>
            </a:r>
          </a:p>
          <a:p>
            <a:r>
              <a:rPr lang="en-US" dirty="0" err="1"/>
              <a:t>Versiebeheer</a:t>
            </a:r>
            <a:endParaRPr lang="en-US" dirty="0"/>
          </a:p>
          <a:p>
            <a:r>
              <a:rPr lang="en-US" dirty="0"/>
              <a:t>Branches (&amp; Merges)</a:t>
            </a:r>
          </a:p>
          <a:p>
            <a:r>
              <a:rPr lang="en-US" dirty="0"/>
              <a:t>Tickets </a:t>
            </a:r>
          </a:p>
          <a:p>
            <a:r>
              <a:rPr lang="en-US" dirty="0"/>
              <a:t>Kanban-board</a:t>
            </a:r>
          </a:p>
          <a:p>
            <a:r>
              <a:rPr lang="en-US" dirty="0" err="1"/>
              <a:t>Discussies</a:t>
            </a:r>
            <a:endParaRPr lang="en-US" dirty="0"/>
          </a:p>
          <a:p>
            <a:r>
              <a:rPr lang="en-US" dirty="0" err="1"/>
              <a:t>EmailNotificaties</a:t>
            </a:r>
            <a:endParaRPr lang="en-US" dirty="0"/>
          </a:p>
          <a:p>
            <a:r>
              <a:rPr lang="en-US" dirty="0"/>
              <a:t>Releases</a:t>
            </a:r>
          </a:p>
          <a:p>
            <a:r>
              <a:rPr lang="en-US" dirty="0"/>
              <a:t>Wiki </a:t>
            </a:r>
            <a:r>
              <a:rPr lang="en-US" dirty="0" err="1"/>
              <a:t>en</a:t>
            </a:r>
            <a:r>
              <a:rPr lang="en-US" dirty="0"/>
              <a:t> Website </a:t>
            </a:r>
          </a:p>
          <a:p>
            <a:r>
              <a:rPr lang="en-US" dirty="0"/>
              <a:t>Actions</a:t>
            </a:r>
          </a:p>
          <a:p>
            <a:r>
              <a:rPr lang="en-US" dirty="0"/>
              <a:t>oh ja…  </a:t>
            </a:r>
            <a:r>
              <a:rPr lang="en-US" dirty="0" err="1"/>
              <a:t>eigendom</a:t>
            </a:r>
            <a:r>
              <a:rPr lang="en-US" dirty="0"/>
              <a:t> van Microsoft (</a:t>
            </a:r>
            <a:r>
              <a:rPr lang="en-US" dirty="0" err="1"/>
              <a:t>sinds</a:t>
            </a:r>
            <a:r>
              <a:rPr lang="en-US" dirty="0"/>
              <a:t> 2018)</a:t>
            </a:r>
          </a:p>
        </p:txBody>
      </p:sp>
      <p:sp>
        <p:nvSpPr>
          <p:cNvPr id="5" name="Picture Placeholder 4">
            <a:extLst>
              <a:ext uri="{FF2B5EF4-FFF2-40B4-BE49-F238E27FC236}">
                <a16:creationId xmlns:a16="http://schemas.microsoft.com/office/drawing/2014/main" id="{6799FEAB-6ECC-820F-724F-A218D54ECBB3}"/>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9F6B1F09-4F42-59E2-592B-864E8C9F0E20}"/>
              </a:ext>
            </a:extLst>
          </p:cNvPr>
          <p:cNvSpPr>
            <a:spLocks noGrp="1"/>
          </p:cNvSpPr>
          <p:nvPr>
            <p:ph type="sldNum" sz="quarter" idx="34"/>
          </p:nvPr>
        </p:nvSpPr>
        <p:spPr/>
        <p:txBody>
          <a:bodyPr/>
          <a:lstStyle/>
          <a:p>
            <a:fld id="{14F1411D-0280-154F-AEAC-4C20B7AA46B2}" type="slidenum">
              <a:rPr lang="nl-NL" smtClean="0"/>
              <a:pPr/>
              <a:t>27</a:t>
            </a:fld>
            <a:endParaRPr lang="nl-NL" dirty="0"/>
          </a:p>
        </p:txBody>
      </p:sp>
      <p:pic>
        <p:nvPicPr>
          <p:cNvPr id="7" name="Picture 2" descr="GitHub Logo, symbol, meaning, history, PNG, brand">
            <a:extLst>
              <a:ext uri="{FF2B5EF4-FFF2-40B4-BE49-F238E27FC236}">
                <a16:creationId xmlns:a16="http://schemas.microsoft.com/office/drawing/2014/main" id="{9D6123F5-8E1B-2F9E-F5AC-E7A78385BE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5672" y="338142"/>
            <a:ext cx="2914220" cy="1639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7794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4">
                                            <p:txEl>
                                              <p:pRg st="1" end="1"/>
                                            </p:txEl>
                                          </p:spTgt>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4">
                                            <p:txEl>
                                              <p:pRg st="3" end="3"/>
                                            </p:txEl>
                                          </p:spTgt>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4">
                                            <p:txEl>
                                              <p:pRg st="5" end="5"/>
                                            </p:txEl>
                                          </p:spTgt>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4">
                                            <p:txEl>
                                              <p:pRg st="7" end="7"/>
                                            </p:txEl>
                                          </p:spTgt>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4">
                                            <p:txEl>
                                              <p:pRg st="8" end="8"/>
                                            </p:txEl>
                                          </p:spTgt>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4">
                                            <p:txEl>
                                              <p:pRg st="9" end="9"/>
                                            </p:txEl>
                                          </p:spTgt>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4">
                                            <p:txEl>
                                              <p:pRg st="10" end="10"/>
                                            </p:txEl>
                                          </p:spTgt>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4">
                                            <p:txEl>
                                              <p:pRg st="11" end="11"/>
                                            </p:txEl>
                                          </p:spTgt>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100"/>
                                  </p:stCondLst>
                                  <p:childTnLst>
                                    <p:set>
                                      <p:cBhvr>
                                        <p:cTn id="42" dur="1" fill="hold">
                                          <p:stCondLst>
                                            <p:cond delay="0"/>
                                          </p:stCondLst>
                                        </p:cTn>
                                        <p:tgtEl>
                                          <p:spTgt spid="4">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F51D27F-81EE-F3D7-292C-FC2B5A803575}"/>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C87B0D13-658F-1280-A826-8E0BF70F3BD7}"/>
              </a:ext>
            </a:extLst>
          </p:cNvPr>
          <p:cNvSpPr>
            <a:spLocks noGrp="1"/>
          </p:cNvSpPr>
          <p:nvPr>
            <p:ph type="title"/>
          </p:nvPr>
        </p:nvSpPr>
        <p:spPr/>
        <p:txBody>
          <a:bodyPr/>
          <a:lstStyle/>
          <a:p>
            <a:r>
              <a:rPr lang="en-US" dirty="0"/>
              <a:t>DAPR GITHUB repo</a:t>
            </a:r>
          </a:p>
        </p:txBody>
      </p:sp>
      <p:sp>
        <p:nvSpPr>
          <p:cNvPr id="4" name="Text Placeholder 3">
            <a:extLst>
              <a:ext uri="{FF2B5EF4-FFF2-40B4-BE49-F238E27FC236}">
                <a16:creationId xmlns:a16="http://schemas.microsoft.com/office/drawing/2014/main" id="{2AF3C2F3-78FE-BC60-EFD7-5C24F0385630}"/>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47ECE453-633F-40B7-64D3-F58798A48BB1}"/>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D77183FE-4272-BE7D-719C-81CCE479AF33}"/>
              </a:ext>
            </a:extLst>
          </p:cNvPr>
          <p:cNvSpPr>
            <a:spLocks noGrp="1"/>
          </p:cNvSpPr>
          <p:nvPr>
            <p:ph type="sldNum" sz="quarter" idx="34"/>
          </p:nvPr>
        </p:nvSpPr>
        <p:spPr/>
        <p:txBody>
          <a:bodyPr/>
          <a:lstStyle/>
          <a:p>
            <a:fld id="{14F1411D-0280-154F-AEAC-4C20B7AA46B2}" type="slidenum">
              <a:rPr lang="nl-NL" smtClean="0"/>
              <a:pPr/>
              <a:t>28</a:t>
            </a:fld>
            <a:endParaRPr lang="nl-NL" dirty="0"/>
          </a:p>
        </p:txBody>
      </p:sp>
      <p:pic>
        <p:nvPicPr>
          <p:cNvPr id="8" name="Picture 7">
            <a:extLst>
              <a:ext uri="{FF2B5EF4-FFF2-40B4-BE49-F238E27FC236}">
                <a16:creationId xmlns:a16="http://schemas.microsoft.com/office/drawing/2014/main" id="{A372B2A3-2274-7E06-41FF-6447D6C46C07}"/>
              </a:ext>
            </a:extLst>
          </p:cNvPr>
          <p:cNvPicPr>
            <a:picLocks noChangeAspect="1"/>
          </p:cNvPicPr>
          <p:nvPr/>
        </p:nvPicPr>
        <p:blipFill>
          <a:blip r:embed="rId2"/>
          <a:stretch>
            <a:fillRect/>
          </a:stretch>
        </p:blipFill>
        <p:spPr>
          <a:xfrm>
            <a:off x="5846741" y="100434"/>
            <a:ext cx="5807118" cy="4251952"/>
          </a:xfrm>
          <a:prstGeom prst="rect">
            <a:avLst/>
          </a:prstGeom>
        </p:spPr>
      </p:pic>
      <p:pic>
        <p:nvPicPr>
          <p:cNvPr id="10" name="Picture 9">
            <a:extLst>
              <a:ext uri="{FF2B5EF4-FFF2-40B4-BE49-F238E27FC236}">
                <a16:creationId xmlns:a16="http://schemas.microsoft.com/office/drawing/2014/main" id="{F4A98126-06A0-8B38-B5C4-73844A67A066}"/>
              </a:ext>
            </a:extLst>
          </p:cNvPr>
          <p:cNvPicPr>
            <a:picLocks noChangeAspect="1"/>
          </p:cNvPicPr>
          <p:nvPr/>
        </p:nvPicPr>
        <p:blipFill>
          <a:blip r:embed="rId3"/>
          <a:stretch>
            <a:fillRect/>
          </a:stretch>
        </p:blipFill>
        <p:spPr>
          <a:xfrm>
            <a:off x="117432" y="1099496"/>
            <a:ext cx="5671670" cy="5234940"/>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E8E3A546-8619-CDF8-8408-FE987EB11DC0}"/>
              </a:ext>
            </a:extLst>
          </p:cNvPr>
          <p:cNvPicPr>
            <a:picLocks noChangeAspect="1"/>
          </p:cNvPicPr>
          <p:nvPr/>
        </p:nvPicPr>
        <p:blipFill>
          <a:blip r:embed="rId4"/>
          <a:stretch>
            <a:fillRect/>
          </a:stretch>
        </p:blipFill>
        <p:spPr>
          <a:xfrm>
            <a:off x="8311809" y="1439034"/>
            <a:ext cx="3762759" cy="50671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77183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09493D-C548-C2D4-512B-6B91A64B34BC}"/>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8B8F94BF-8759-2A91-0BD0-5823E8184E1F}"/>
              </a:ext>
            </a:extLst>
          </p:cNvPr>
          <p:cNvSpPr>
            <a:spLocks noGrp="1"/>
          </p:cNvSpPr>
          <p:nvPr>
            <p:ph type="title"/>
          </p:nvPr>
        </p:nvSpPr>
        <p:spPr/>
        <p:txBody>
          <a:bodyPr/>
          <a:lstStyle/>
          <a:p>
            <a:r>
              <a:rPr lang="en-US" dirty="0"/>
              <a:t>Hoe werkt </a:t>
            </a:r>
            <a:r>
              <a:rPr lang="en-US" dirty="0" err="1"/>
              <a:t>dat</a:t>
            </a:r>
            <a:r>
              <a:rPr lang="en-US" dirty="0"/>
              <a:t> – bijdragen </a:t>
            </a:r>
            <a:r>
              <a:rPr lang="en-US" dirty="0" err="1"/>
              <a:t>aan</a:t>
            </a:r>
            <a:r>
              <a:rPr lang="en-US" dirty="0"/>
              <a:t> open source? </a:t>
            </a:r>
          </a:p>
        </p:txBody>
      </p:sp>
      <p:sp>
        <p:nvSpPr>
          <p:cNvPr id="4" name="Text Placeholder 3">
            <a:extLst>
              <a:ext uri="{FF2B5EF4-FFF2-40B4-BE49-F238E27FC236}">
                <a16:creationId xmlns:a16="http://schemas.microsoft.com/office/drawing/2014/main" id="{A2934B74-E640-C6D9-35E8-C39FB4D7A9E5}"/>
              </a:ext>
            </a:extLst>
          </p:cNvPr>
          <p:cNvSpPr>
            <a:spLocks noGrp="1"/>
          </p:cNvSpPr>
          <p:nvPr>
            <p:ph type="body" sz="quarter" idx="13"/>
          </p:nvPr>
        </p:nvSpPr>
        <p:spPr/>
        <p:txBody>
          <a:bodyPr/>
          <a:lstStyle/>
          <a:p>
            <a:r>
              <a:rPr lang="en-US" dirty="0" err="1"/>
              <a:t>Creëer</a:t>
            </a:r>
            <a:r>
              <a:rPr lang="en-US" dirty="0"/>
              <a:t> Issue</a:t>
            </a:r>
          </a:p>
          <a:p>
            <a:pPr lvl="1"/>
            <a:r>
              <a:rPr lang="en-US" dirty="0" err="1"/>
              <a:t>bespreek</a:t>
            </a:r>
            <a:r>
              <a:rPr lang="en-US" dirty="0"/>
              <a:t> </a:t>
            </a:r>
          </a:p>
          <a:p>
            <a:r>
              <a:rPr lang="en-US" dirty="0"/>
              <a:t>Fork Repository in GitHub (1)</a:t>
            </a:r>
          </a:p>
          <a:p>
            <a:r>
              <a:rPr lang="en-US" dirty="0"/>
              <a:t>Clone Repository </a:t>
            </a:r>
            <a:r>
              <a:rPr lang="en-US" dirty="0" err="1"/>
              <a:t>naar</a:t>
            </a:r>
            <a:r>
              <a:rPr lang="en-US" dirty="0"/>
              <a:t> laptop (2)</a:t>
            </a:r>
          </a:p>
          <a:p>
            <a:r>
              <a:rPr lang="en-US" dirty="0"/>
              <a:t>Start </a:t>
            </a:r>
            <a:r>
              <a:rPr lang="en-US" dirty="0" err="1"/>
              <a:t>een</a:t>
            </a:r>
            <a:r>
              <a:rPr lang="en-US" dirty="0"/>
              <a:t> branch </a:t>
            </a:r>
            <a:r>
              <a:rPr lang="en-US" dirty="0" err="1"/>
              <a:t>voor</a:t>
            </a:r>
            <a:r>
              <a:rPr lang="en-US" dirty="0"/>
              <a:t> het issue (3)</a:t>
            </a:r>
          </a:p>
          <a:p>
            <a:r>
              <a:rPr lang="en-US" dirty="0"/>
              <a:t>Bewerk </a:t>
            </a:r>
            <a:r>
              <a:rPr lang="en-US" dirty="0" err="1"/>
              <a:t>en</a:t>
            </a:r>
            <a:r>
              <a:rPr lang="en-US" dirty="0"/>
              <a:t> </a:t>
            </a:r>
            <a:r>
              <a:rPr lang="en-US" dirty="0" err="1"/>
              <a:t>Creëer</a:t>
            </a:r>
            <a:r>
              <a:rPr lang="en-US" dirty="0"/>
              <a:t>  (4)</a:t>
            </a:r>
          </a:p>
          <a:p>
            <a:r>
              <a:rPr lang="en-US" dirty="0"/>
              <a:t>Pas QA </a:t>
            </a:r>
            <a:r>
              <a:rPr lang="en-US" dirty="0" err="1"/>
              <a:t>richtlijnen</a:t>
            </a:r>
            <a:r>
              <a:rPr lang="en-US" dirty="0"/>
              <a:t> toe, Test</a:t>
            </a:r>
          </a:p>
          <a:p>
            <a:r>
              <a:rPr lang="en-US" dirty="0"/>
              <a:t>Commit </a:t>
            </a:r>
            <a:r>
              <a:rPr lang="en-US" dirty="0" err="1"/>
              <a:t>en</a:t>
            </a:r>
            <a:r>
              <a:rPr lang="en-US" dirty="0"/>
              <a:t> Push </a:t>
            </a:r>
            <a:r>
              <a:rPr lang="en-US" dirty="0" err="1"/>
              <a:t>wijzigingen</a:t>
            </a:r>
            <a:r>
              <a:rPr lang="en-US" dirty="0"/>
              <a:t> </a:t>
            </a:r>
            <a:r>
              <a:rPr lang="en-US" dirty="0" err="1"/>
              <a:t>als</a:t>
            </a:r>
            <a:r>
              <a:rPr lang="en-US" dirty="0"/>
              <a:t> </a:t>
            </a:r>
            <a:r>
              <a:rPr lang="en-US" dirty="0" err="1"/>
              <a:t>compleet</a:t>
            </a:r>
            <a:r>
              <a:rPr lang="en-US" dirty="0"/>
              <a:t> (5 &amp; 6)</a:t>
            </a:r>
          </a:p>
          <a:p>
            <a:r>
              <a:rPr lang="en-US" dirty="0" err="1"/>
              <a:t>Dien</a:t>
            </a:r>
            <a:r>
              <a:rPr lang="en-US" dirty="0"/>
              <a:t> Pull Request in </a:t>
            </a:r>
            <a:r>
              <a:rPr lang="en-US" dirty="0" err="1"/>
              <a:t>voor</a:t>
            </a:r>
            <a:r>
              <a:rPr lang="en-US" dirty="0"/>
              <a:t> Peer Review (7)</a:t>
            </a:r>
          </a:p>
          <a:p>
            <a:r>
              <a:rPr lang="en-US" dirty="0"/>
              <a:t>Als PR </a:t>
            </a:r>
            <a:r>
              <a:rPr lang="en-US" dirty="0" err="1"/>
              <a:t>geaccepteerd</a:t>
            </a:r>
            <a:r>
              <a:rPr lang="en-US" dirty="0"/>
              <a:t> – Merge </a:t>
            </a:r>
            <a:r>
              <a:rPr lang="en-US" dirty="0" err="1"/>
              <a:t>wijzigingen</a:t>
            </a:r>
            <a:r>
              <a:rPr lang="en-US" dirty="0"/>
              <a:t> in </a:t>
            </a:r>
            <a:r>
              <a:rPr lang="en-US" dirty="0" err="1"/>
              <a:t>echte</a:t>
            </a:r>
            <a:r>
              <a:rPr lang="en-US" dirty="0"/>
              <a:t> repository</a:t>
            </a:r>
          </a:p>
          <a:p>
            <a:r>
              <a:rPr lang="en-US" dirty="0" err="1"/>
              <a:t>Wijziging</a:t>
            </a:r>
            <a:r>
              <a:rPr lang="en-US" dirty="0"/>
              <a:t> </a:t>
            </a:r>
            <a:r>
              <a:rPr lang="en-US" dirty="0" err="1"/>
              <a:t>wordt</a:t>
            </a:r>
            <a:r>
              <a:rPr lang="en-US" dirty="0"/>
              <a:t> </a:t>
            </a:r>
            <a:r>
              <a:rPr lang="en-US" dirty="0" err="1"/>
              <a:t>onderdeel</a:t>
            </a:r>
            <a:r>
              <a:rPr lang="en-US" dirty="0"/>
              <a:t> van </a:t>
            </a:r>
            <a:r>
              <a:rPr lang="en-US" dirty="0" err="1"/>
              <a:t>een</a:t>
            </a:r>
            <a:r>
              <a:rPr lang="en-US" dirty="0"/>
              <a:t> release</a:t>
            </a:r>
            <a:br>
              <a:rPr lang="en-US" dirty="0"/>
            </a:br>
            <a:endParaRPr lang="en-US" dirty="0"/>
          </a:p>
        </p:txBody>
      </p:sp>
      <p:sp>
        <p:nvSpPr>
          <p:cNvPr id="5" name="Picture Placeholder 4">
            <a:extLst>
              <a:ext uri="{FF2B5EF4-FFF2-40B4-BE49-F238E27FC236}">
                <a16:creationId xmlns:a16="http://schemas.microsoft.com/office/drawing/2014/main" id="{F029B053-27E6-A348-38E4-A0442E52C043}"/>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98844939-3F57-B531-D207-48BF7B5A849F}"/>
              </a:ext>
            </a:extLst>
          </p:cNvPr>
          <p:cNvSpPr>
            <a:spLocks noGrp="1"/>
          </p:cNvSpPr>
          <p:nvPr>
            <p:ph type="sldNum" sz="quarter" idx="34"/>
          </p:nvPr>
        </p:nvSpPr>
        <p:spPr/>
        <p:txBody>
          <a:bodyPr/>
          <a:lstStyle/>
          <a:p>
            <a:fld id="{14F1411D-0280-154F-AEAC-4C20B7AA46B2}" type="slidenum">
              <a:rPr lang="nl-NL" smtClean="0"/>
              <a:pPr/>
              <a:t>29</a:t>
            </a:fld>
            <a:endParaRPr lang="nl-NL" dirty="0"/>
          </a:p>
        </p:txBody>
      </p:sp>
      <p:pic>
        <p:nvPicPr>
          <p:cNvPr id="7" name="Picture 6">
            <a:extLst>
              <a:ext uri="{FF2B5EF4-FFF2-40B4-BE49-F238E27FC236}">
                <a16:creationId xmlns:a16="http://schemas.microsoft.com/office/drawing/2014/main" id="{74C34DEB-7592-CACE-0A0E-C34E8F37D411}"/>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4226302" y="957379"/>
            <a:ext cx="10029683" cy="5126122"/>
          </a:xfrm>
          <a:prstGeom prst="rect">
            <a:avLst/>
          </a:prstGeom>
          <a:scene3d>
            <a:camera prst="perspectiveContrastingRightFacing"/>
            <a:lightRig rig="threePt" dir="t"/>
          </a:scene3d>
        </p:spPr>
      </p:pic>
    </p:spTree>
    <p:extLst>
      <p:ext uri="{BB962C8B-B14F-4D97-AF65-F5344CB8AC3E}">
        <p14:creationId xmlns:p14="http://schemas.microsoft.com/office/powerpoint/2010/main" val="2268057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 Placeholder 12">
            <a:extLst>
              <a:ext uri="{FF2B5EF4-FFF2-40B4-BE49-F238E27FC236}">
                <a16:creationId xmlns:a16="http://schemas.microsoft.com/office/drawing/2014/main" id="{B81786F9-F6DE-652A-4229-C493C7555F74}"/>
              </a:ext>
            </a:extLst>
          </p:cNvPr>
          <p:cNvSpPr>
            <a:spLocks noGrp="1"/>
          </p:cNvSpPr>
          <p:nvPr>
            <p:ph type="body" sz="quarter" idx="16"/>
          </p:nvPr>
        </p:nvSpPr>
        <p:spPr/>
        <p:txBody>
          <a:bodyPr/>
          <a:lstStyle/>
          <a:p>
            <a:endParaRPr lang="en-US"/>
          </a:p>
        </p:txBody>
      </p:sp>
      <p:sp>
        <p:nvSpPr>
          <p:cNvPr id="11" name="Title 10">
            <a:extLst>
              <a:ext uri="{FF2B5EF4-FFF2-40B4-BE49-F238E27FC236}">
                <a16:creationId xmlns:a16="http://schemas.microsoft.com/office/drawing/2014/main" id="{EB8B49DE-6863-1E01-6E71-80FF053F57B9}"/>
              </a:ext>
            </a:extLst>
          </p:cNvPr>
          <p:cNvSpPr>
            <a:spLocks noGrp="1"/>
          </p:cNvSpPr>
          <p:nvPr>
            <p:ph type="title"/>
          </p:nvPr>
        </p:nvSpPr>
        <p:spPr/>
        <p:txBody>
          <a:bodyPr/>
          <a:lstStyle/>
          <a:p>
            <a:r>
              <a:rPr lang="en-US" dirty="0"/>
              <a:t>Wie ben </a:t>
            </a:r>
            <a:r>
              <a:rPr lang="en-US" dirty="0" err="1"/>
              <a:t>Ik</a:t>
            </a:r>
            <a:r>
              <a:rPr lang="en-US" dirty="0"/>
              <a:t>?</a:t>
            </a:r>
          </a:p>
        </p:txBody>
      </p:sp>
      <p:sp>
        <p:nvSpPr>
          <p:cNvPr id="12" name="Text Placeholder 11">
            <a:extLst>
              <a:ext uri="{FF2B5EF4-FFF2-40B4-BE49-F238E27FC236}">
                <a16:creationId xmlns:a16="http://schemas.microsoft.com/office/drawing/2014/main" id="{0C7D2C85-188B-927F-F4BA-22549436F2F1}"/>
              </a:ext>
            </a:extLst>
          </p:cNvPr>
          <p:cNvSpPr>
            <a:spLocks noGrp="1"/>
          </p:cNvSpPr>
          <p:nvPr>
            <p:ph type="body" sz="quarter" idx="13"/>
          </p:nvPr>
        </p:nvSpPr>
        <p:spPr/>
        <p:txBody>
          <a:bodyPr/>
          <a:lstStyle/>
          <a:p>
            <a:r>
              <a:rPr lang="en-US" dirty="0"/>
              <a:t>Lucas Jellema</a:t>
            </a:r>
          </a:p>
          <a:p>
            <a:r>
              <a:rPr lang="en-US" dirty="0"/>
              <a:t>Cloud Solution Architect </a:t>
            </a:r>
            <a:r>
              <a:rPr lang="en-US" dirty="0" err="1"/>
              <a:t>bij</a:t>
            </a:r>
            <a:r>
              <a:rPr lang="en-US" dirty="0"/>
              <a:t> Conclusion</a:t>
            </a:r>
          </a:p>
          <a:p>
            <a:pPr marL="0" indent="0">
              <a:buNone/>
            </a:pPr>
            <a:br>
              <a:rPr lang="en-US" dirty="0"/>
            </a:br>
            <a:endParaRPr lang="en-US" dirty="0"/>
          </a:p>
          <a:p>
            <a:r>
              <a:rPr lang="en-US" dirty="0" err="1"/>
              <a:t>als</a:t>
            </a:r>
            <a:r>
              <a:rPr lang="en-US" dirty="0"/>
              <a:t> IT Architect betrokken </a:t>
            </a:r>
            <a:r>
              <a:rPr lang="en-US" dirty="0" err="1"/>
              <a:t>bij</a:t>
            </a:r>
            <a:r>
              <a:rPr lang="en-US" dirty="0"/>
              <a:t> </a:t>
            </a:r>
            <a:r>
              <a:rPr lang="en-US" dirty="0" err="1"/>
              <a:t>tientallen</a:t>
            </a:r>
            <a:r>
              <a:rPr lang="en-US" dirty="0"/>
              <a:t> </a:t>
            </a:r>
            <a:r>
              <a:rPr lang="en-US" dirty="0" err="1"/>
              <a:t>organisaties</a:t>
            </a:r>
            <a:r>
              <a:rPr lang="en-US" dirty="0"/>
              <a:t> </a:t>
            </a:r>
            <a:br>
              <a:rPr lang="en-US" dirty="0"/>
            </a:br>
            <a:r>
              <a:rPr lang="en-US" dirty="0"/>
              <a:t>(</a:t>
            </a:r>
            <a:r>
              <a:rPr lang="en-US" dirty="0" err="1"/>
              <a:t>o.a.</a:t>
            </a:r>
            <a:r>
              <a:rPr lang="en-US" dirty="0"/>
              <a:t> Albert </a:t>
            </a:r>
            <a:r>
              <a:rPr lang="en-US" dirty="0" err="1"/>
              <a:t>Heijn</a:t>
            </a:r>
            <a:r>
              <a:rPr lang="en-US" dirty="0"/>
              <a:t>, Eneco, NS, </a:t>
            </a:r>
            <a:r>
              <a:rPr lang="en-US" dirty="0" err="1"/>
              <a:t>Kramp</a:t>
            </a:r>
            <a:r>
              <a:rPr lang="en-US" dirty="0"/>
              <a:t>, </a:t>
            </a:r>
            <a:r>
              <a:rPr lang="en-US" dirty="0" err="1"/>
              <a:t>Facilicom</a:t>
            </a:r>
            <a:r>
              <a:rPr lang="en-US" dirty="0"/>
              <a:t>, De </a:t>
            </a:r>
            <a:r>
              <a:rPr lang="en-US" dirty="0" err="1"/>
              <a:t>Rechtspraak</a:t>
            </a:r>
            <a:r>
              <a:rPr lang="en-US" dirty="0"/>
              <a:t>, ProRail)</a:t>
            </a:r>
            <a:br>
              <a:rPr lang="en-US" dirty="0"/>
            </a:br>
            <a:endParaRPr lang="en-US" dirty="0"/>
          </a:p>
          <a:p>
            <a:r>
              <a:rPr lang="en-US" dirty="0"/>
              <a:t>[te] </a:t>
            </a:r>
            <a:r>
              <a:rPr lang="en-US" dirty="0" err="1"/>
              <a:t>veel</a:t>
            </a:r>
            <a:r>
              <a:rPr lang="en-US" dirty="0"/>
              <a:t> </a:t>
            </a:r>
            <a:r>
              <a:rPr lang="en-US" dirty="0" err="1"/>
              <a:t>tijd</a:t>
            </a:r>
            <a:r>
              <a:rPr lang="en-US" dirty="0"/>
              <a:t> </a:t>
            </a:r>
            <a:r>
              <a:rPr lang="en-US" dirty="0" err="1"/>
              <a:t>besteed</a:t>
            </a:r>
            <a:r>
              <a:rPr lang="en-US" dirty="0"/>
              <a:t> </a:t>
            </a:r>
            <a:r>
              <a:rPr lang="en-US" dirty="0" err="1"/>
              <a:t>aan</a:t>
            </a:r>
            <a:r>
              <a:rPr lang="en-US" dirty="0"/>
              <a:t> </a:t>
            </a:r>
            <a:r>
              <a:rPr lang="en-US" dirty="0" err="1"/>
              <a:t>verkennen</a:t>
            </a:r>
            <a:r>
              <a:rPr lang="en-US" dirty="0"/>
              <a:t> </a:t>
            </a:r>
            <a:r>
              <a:rPr lang="en-US" dirty="0" err="1"/>
              <a:t>en</a:t>
            </a:r>
            <a:r>
              <a:rPr lang="en-US" dirty="0"/>
              <a:t> </a:t>
            </a:r>
            <a:r>
              <a:rPr lang="en-US" dirty="0" err="1"/>
              <a:t>uitproberen</a:t>
            </a:r>
            <a:endParaRPr lang="en-US" dirty="0"/>
          </a:p>
          <a:p>
            <a:r>
              <a:rPr lang="en-US" dirty="0" err="1"/>
              <a:t>kleine</a:t>
            </a:r>
            <a:r>
              <a:rPr lang="en-US" dirty="0"/>
              <a:t> </a:t>
            </a:r>
            <a:r>
              <a:rPr lang="en-US" dirty="0" err="1"/>
              <a:t>bijdrager</a:t>
            </a:r>
            <a:r>
              <a:rPr lang="en-US" dirty="0"/>
              <a:t> </a:t>
            </a:r>
            <a:r>
              <a:rPr lang="en-US" dirty="0" err="1"/>
              <a:t>aan</a:t>
            </a:r>
            <a:r>
              <a:rPr lang="en-US" dirty="0"/>
              <a:t> open source projecten</a:t>
            </a:r>
          </a:p>
          <a:p>
            <a:r>
              <a:rPr lang="en-US" dirty="0"/>
              <a:t>Informatica-docent </a:t>
            </a:r>
            <a:r>
              <a:rPr lang="en-US" dirty="0" err="1"/>
              <a:t>voor</a:t>
            </a:r>
            <a:r>
              <a:rPr lang="en-US" dirty="0"/>
              <a:t> </a:t>
            </a:r>
            <a:r>
              <a:rPr lang="en-US" dirty="0" err="1"/>
              <a:t>een</a:t>
            </a:r>
            <a:r>
              <a:rPr lang="en-US" dirty="0"/>
              <a:t> HAVO5 </a:t>
            </a:r>
            <a:r>
              <a:rPr lang="en-US" dirty="0" err="1"/>
              <a:t>klas</a:t>
            </a:r>
            <a:r>
              <a:rPr lang="en-US" dirty="0"/>
              <a:t> (</a:t>
            </a:r>
            <a:r>
              <a:rPr lang="en-US" dirty="0" err="1"/>
              <a:t>thema</a:t>
            </a:r>
            <a:r>
              <a:rPr lang="en-US" dirty="0"/>
              <a:t> </a:t>
            </a:r>
            <a:r>
              <a:rPr lang="en-US" i="1" dirty="0"/>
              <a:t>databases</a:t>
            </a:r>
            <a:r>
              <a:rPr lang="en-US" dirty="0"/>
              <a:t>)</a:t>
            </a:r>
          </a:p>
          <a:p>
            <a:endParaRPr lang="en-US" dirty="0"/>
          </a:p>
          <a:p>
            <a:r>
              <a:rPr lang="en-US" dirty="0"/>
              <a:t>Thema’s </a:t>
            </a:r>
            <a:r>
              <a:rPr lang="en-US" dirty="0" err="1"/>
              <a:t>en</a:t>
            </a:r>
            <a:r>
              <a:rPr lang="en-US" dirty="0"/>
              <a:t> </a:t>
            </a:r>
            <a:r>
              <a:rPr lang="en-US" dirty="0" err="1"/>
              <a:t>stokpaardjes</a:t>
            </a:r>
            <a:endParaRPr lang="en-US" dirty="0"/>
          </a:p>
          <a:p>
            <a:endParaRPr lang="en-US" dirty="0"/>
          </a:p>
        </p:txBody>
      </p:sp>
      <p:sp>
        <p:nvSpPr>
          <p:cNvPr id="14" name="Picture Placeholder 13">
            <a:extLst>
              <a:ext uri="{FF2B5EF4-FFF2-40B4-BE49-F238E27FC236}">
                <a16:creationId xmlns:a16="http://schemas.microsoft.com/office/drawing/2014/main" id="{2EF23400-40C3-ACE2-0D4B-C965D31F5EDF}"/>
              </a:ext>
            </a:extLst>
          </p:cNvPr>
          <p:cNvSpPr>
            <a:spLocks noGrp="1"/>
          </p:cNvSpPr>
          <p:nvPr>
            <p:ph type="pic" idx="33"/>
          </p:nvPr>
        </p:nvSpPr>
        <p:spPr/>
        <p:txBody>
          <a:bodyPr/>
          <a:lstStyle/>
          <a:p>
            <a:endParaRPr lang="en-US"/>
          </a:p>
        </p:txBody>
      </p:sp>
      <p:sp>
        <p:nvSpPr>
          <p:cNvPr id="10" name="Slide Number Placeholder 9">
            <a:extLst>
              <a:ext uri="{FF2B5EF4-FFF2-40B4-BE49-F238E27FC236}">
                <a16:creationId xmlns:a16="http://schemas.microsoft.com/office/drawing/2014/main" id="{65E4D39E-1DE0-65A9-13A3-DBA1E560051A}"/>
              </a:ext>
            </a:extLst>
          </p:cNvPr>
          <p:cNvSpPr>
            <a:spLocks noGrp="1"/>
          </p:cNvSpPr>
          <p:nvPr>
            <p:ph type="sldNum" sz="quarter" idx="34"/>
          </p:nvPr>
        </p:nvSpPr>
        <p:spPr/>
        <p:txBody>
          <a:bodyPr/>
          <a:lstStyle/>
          <a:p>
            <a:fld id="{14F1411D-0280-154F-AEAC-4C20B7AA46B2}" type="slidenum">
              <a:rPr lang="nl-NL" smtClean="0"/>
              <a:pPr/>
              <a:t>3</a:t>
            </a:fld>
            <a:endParaRPr lang="nl-NL" dirty="0"/>
          </a:p>
        </p:txBody>
      </p:sp>
      <p:pic>
        <p:nvPicPr>
          <p:cNvPr id="15" name="Picture 2">
            <a:extLst>
              <a:ext uri="{FF2B5EF4-FFF2-40B4-BE49-F238E27FC236}">
                <a16:creationId xmlns:a16="http://schemas.microsoft.com/office/drawing/2014/main" id="{FFA72904-F03B-9FEE-0A78-684032D9C01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997"/>
          <a:stretch/>
        </p:blipFill>
        <p:spPr bwMode="auto">
          <a:xfrm>
            <a:off x="7806691" y="313671"/>
            <a:ext cx="3907902" cy="2835260"/>
          </a:xfrm>
          <a:prstGeom prst="rect">
            <a:avLst/>
          </a:prstGeom>
          <a:solidFill>
            <a:srgbClr val="FFFFFF"/>
          </a:solidFill>
          <a:ln>
            <a:noFill/>
          </a:ln>
        </p:spPr>
      </p:pic>
    </p:spTree>
    <p:extLst>
      <p:ext uri="{BB962C8B-B14F-4D97-AF65-F5344CB8AC3E}">
        <p14:creationId xmlns:p14="http://schemas.microsoft.com/office/powerpoint/2010/main" val="24470614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1444214-CBC5-45B4-8CED-2733BDB625B2}"/>
              </a:ext>
            </a:extLst>
          </p:cNvPr>
          <p:cNvSpPr/>
          <p:nvPr/>
        </p:nvSpPr>
        <p:spPr>
          <a:xfrm>
            <a:off x="542084" y="1131347"/>
            <a:ext cx="2201661"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Footer Placeholder 1">
            <a:extLst>
              <a:ext uri="{FF2B5EF4-FFF2-40B4-BE49-F238E27FC236}">
                <a16:creationId xmlns:a16="http://schemas.microsoft.com/office/drawing/2014/main" id="{E787D403-E5DE-47C6-B80B-90D08561D0D5}"/>
              </a:ext>
            </a:extLst>
          </p:cNvPr>
          <p:cNvSpPr>
            <a:spLocks noGrp="1"/>
          </p:cNvSpPr>
          <p:nvPr>
            <p:ph type="ftr" sz="quarter" idx="11"/>
          </p:nvPr>
        </p:nvSpPr>
        <p:spPr/>
        <p:txBody>
          <a:bodyPr/>
          <a:lstStyle/>
          <a:p>
            <a:endParaRPr lang="en-NL" dirty="0"/>
          </a:p>
        </p:txBody>
      </p:sp>
      <p:pic>
        <p:nvPicPr>
          <p:cNvPr id="4" name="Picture 3">
            <a:extLst>
              <a:ext uri="{FF2B5EF4-FFF2-40B4-BE49-F238E27FC236}">
                <a16:creationId xmlns:a16="http://schemas.microsoft.com/office/drawing/2014/main" id="{71966066-A5E2-40E9-A706-951666FCCDBF}"/>
              </a:ext>
            </a:extLst>
          </p:cNvPr>
          <p:cNvPicPr>
            <a:picLocks noChangeAspect="1"/>
          </p:cNvPicPr>
          <p:nvPr/>
        </p:nvPicPr>
        <p:blipFill>
          <a:blip r:embed="rId2"/>
          <a:stretch>
            <a:fillRect/>
          </a:stretch>
        </p:blipFill>
        <p:spPr>
          <a:xfrm>
            <a:off x="1205372" y="1280876"/>
            <a:ext cx="938981" cy="690803"/>
          </a:xfrm>
          <a:prstGeom prst="rect">
            <a:avLst/>
          </a:prstGeom>
          <a:noFill/>
        </p:spPr>
      </p:pic>
      <p:sp>
        <p:nvSpPr>
          <p:cNvPr id="5" name="TextBox 4">
            <a:extLst>
              <a:ext uri="{FF2B5EF4-FFF2-40B4-BE49-F238E27FC236}">
                <a16:creationId xmlns:a16="http://schemas.microsoft.com/office/drawing/2014/main" id="{A95D7923-09DA-4520-9A67-0FF5BDFC40E0}"/>
              </a:ext>
            </a:extLst>
          </p:cNvPr>
          <p:cNvSpPr txBox="1"/>
          <p:nvPr/>
        </p:nvSpPr>
        <p:spPr>
          <a:xfrm>
            <a:off x="664013" y="1840215"/>
            <a:ext cx="1949252" cy="533351"/>
          </a:xfrm>
          <a:prstGeom prst="rect">
            <a:avLst/>
          </a:prstGeom>
          <a:noFill/>
        </p:spPr>
        <p:txBody>
          <a:bodyPr wrap="none" lIns="0" tIns="0" rIns="0" bIns="0" rtlCol="0">
            <a:spAutoFit/>
          </a:bodyPr>
          <a:lstStyle/>
          <a:p>
            <a:r>
              <a:rPr lang="en-US" sz="1733" i="1" dirty="0" err="1"/>
              <a:t>dapr</a:t>
            </a:r>
            <a:r>
              <a:rPr lang="en-US" sz="1733" i="1" dirty="0"/>
              <a:t>/</a:t>
            </a:r>
            <a:br>
              <a:rPr lang="en-US" sz="1733" i="1" dirty="0"/>
            </a:br>
            <a:r>
              <a:rPr lang="en-US" sz="1733" i="1" dirty="0"/>
              <a:t>components-</a:t>
            </a:r>
            <a:r>
              <a:rPr lang="en-US" sz="1733" i="1" dirty="0" err="1"/>
              <a:t>contrib</a:t>
            </a:r>
            <a:endParaRPr lang="en-US" sz="1733" i="1" dirty="0"/>
          </a:p>
        </p:txBody>
      </p:sp>
      <p:pic>
        <p:nvPicPr>
          <p:cNvPr id="2050" name="Picture 2" descr="GitHub Logo, history, meaning, symbol, PNG">
            <a:extLst>
              <a:ext uri="{FF2B5EF4-FFF2-40B4-BE49-F238E27FC236}">
                <a16:creationId xmlns:a16="http://schemas.microsoft.com/office/drawing/2014/main" id="{A2F64F7E-099A-419A-BF45-90085281B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26" y="536024"/>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7" name="Arrow: Up 6">
            <a:extLst>
              <a:ext uri="{FF2B5EF4-FFF2-40B4-BE49-F238E27FC236}">
                <a16:creationId xmlns:a16="http://schemas.microsoft.com/office/drawing/2014/main" id="{32ACD88A-216C-4377-BCE7-FB1521C72307}"/>
              </a:ext>
            </a:extLst>
          </p:cNvPr>
          <p:cNvSpPr/>
          <p:nvPr/>
        </p:nvSpPr>
        <p:spPr>
          <a:xfrm>
            <a:off x="695963" y="2291361"/>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7277F867-0C80-4793-BCFF-CB8D1299F975}"/>
              </a:ext>
            </a:extLst>
          </p:cNvPr>
          <p:cNvSpPr txBox="1"/>
          <p:nvPr/>
        </p:nvSpPr>
        <p:spPr>
          <a:xfrm>
            <a:off x="108307" y="2846363"/>
            <a:ext cx="1530868" cy="266676"/>
          </a:xfrm>
          <a:prstGeom prst="rect">
            <a:avLst/>
          </a:prstGeom>
          <a:noFill/>
        </p:spPr>
        <p:txBody>
          <a:bodyPr wrap="none" lIns="0" tIns="0" rIns="0" bIns="0" rtlCol="0">
            <a:spAutoFit/>
          </a:bodyPr>
          <a:lstStyle/>
          <a:p>
            <a:r>
              <a:rPr lang="en-US" sz="1733" dirty="0"/>
              <a:t>Issue: Proposal</a:t>
            </a:r>
          </a:p>
        </p:txBody>
      </p:sp>
      <p:sp>
        <p:nvSpPr>
          <p:cNvPr id="9" name="Oval 8">
            <a:extLst>
              <a:ext uri="{FF2B5EF4-FFF2-40B4-BE49-F238E27FC236}">
                <a16:creationId xmlns:a16="http://schemas.microsoft.com/office/drawing/2014/main" id="{0203E5E3-212D-4332-879D-605B6D684710}"/>
              </a:ext>
            </a:extLst>
          </p:cNvPr>
          <p:cNvSpPr/>
          <p:nvPr/>
        </p:nvSpPr>
        <p:spPr>
          <a:xfrm>
            <a:off x="297069" y="2516182"/>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1</a:t>
            </a:r>
          </a:p>
        </p:txBody>
      </p:sp>
      <p:sp>
        <p:nvSpPr>
          <p:cNvPr id="11" name="Rectangle: Rounded Corners 10">
            <a:extLst>
              <a:ext uri="{FF2B5EF4-FFF2-40B4-BE49-F238E27FC236}">
                <a16:creationId xmlns:a16="http://schemas.microsoft.com/office/drawing/2014/main" id="{8CE096EA-67D9-4638-BE69-8B807707C881}"/>
              </a:ext>
            </a:extLst>
          </p:cNvPr>
          <p:cNvSpPr/>
          <p:nvPr/>
        </p:nvSpPr>
        <p:spPr>
          <a:xfrm>
            <a:off x="4320025" y="1125804"/>
            <a:ext cx="4178860"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a:extLst>
              <a:ext uri="{FF2B5EF4-FFF2-40B4-BE49-F238E27FC236}">
                <a16:creationId xmlns:a16="http://schemas.microsoft.com/office/drawing/2014/main" id="{CB5EEF9C-2BE1-492A-96B8-03A897899D8C}"/>
              </a:ext>
            </a:extLst>
          </p:cNvPr>
          <p:cNvPicPr>
            <a:picLocks noChangeAspect="1"/>
          </p:cNvPicPr>
          <p:nvPr/>
        </p:nvPicPr>
        <p:blipFill>
          <a:blip r:embed="rId2"/>
          <a:stretch>
            <a:fillRect/>
          </a:stretch>
        </p:blipFill>
        <p:spPr>
          <a:xfrm>
            <a:off x="5806822" y="1245699"/>
            <a:ext cx="613045" cy="451013"/>
          </a:xfrm>
          <a:prstGeom prst="rect">
            <a:avLst/>
          </a:prstGeom>
          <a:noFill/>
        </p:spPr>
      </p:pic>
      <p:sp>
        <p:nvSpPr>
          <p:cNvPr id="13" name="TextBox 12">
            <a:extLst>
              <a:ext uri="{FF2B5EF4-FFF2-40B4-BE49-F238E27FC236}">
                <a16:creationId xmlns:a16="http://schemas.microsoft.com/office/drawing/2014/main" id="{9707FAD4-8BF5-4C88-A466-A3628A96F9AF}"/>
              </a:ext>
            </a:extLst>
          </p:cNvPr>
          <p:cNvSpPr txBox="1"/>
          <p:nvPr/>
        </p:nvSpPr>
        <p:spPr>
          <a:xfrm>
            <a:off x="4473903" y="1816607"/>
            <a:ext cx="1949252" cy="533351"/>
          </a:xfrm>
          <a:prstGeom prst="rect">
            <a:avLst/>
          </a:prstGeom>
          <a:noFill/>
        </p:spPr>
        <p:txBody>
          <a:bodyPr wrap="none" lIns="0" tIns="0" rIns="0" bIns="0" rtlCol="0">
            <a:spAutoFit/>
          </a:bodyPr>
          <a:lstStyle/>
          <a:p>
            <a:r>
              <a:rPr lang="en-US" sz="1733" i="1" dirty="0"/>
              <a:t>lucasjellema/</a:t>
            </a:r>
            <a:br>
              <a:rPr lang="en-US" sz="1733" i="1" dirty="0"/>
            </a:br>
            <a:r>
              <a:rPr lang="en-US" sz="1733" i="1" dirty="0"/>
              <a:t>components-</a:t>
            </a:r>
            <a:r>
              <a:rPr lang="en-US" sz="1733" i="1" dirty="0" err="1"/>
              <a:t>contrib</a:t>
            </a:r>
            <a:endParaRPr lang="en-US" sz="1733" i="1" dirty="0"/>
          </a:p>
        </p:txBody>
      </p:sp>
      <p:pic>
        <p:nvPicPr>
          <p:cNvPr id="14" name="Picture 2" descr="GitHub Logo, history, meaning, symbol, PNG">
            <a:extLst>
              <a:ext uri="{FF2B5EF4-FFF2-40B4-BE49-F238E27FC236}">
                <a16:creationId xmlns:a16="http://schemas.microsoft.com/office/drawing/2014/main" id="{6F223110-465B-4E12-ADAF-B20B0F1C8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267" y="530481"/>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EE8D0D89-97F6-4125-8D6B-5908A47807D9}"/>
              </a:ext>
            </a:extLst>
          </p:cNvPr>
          <p:cNvSpPr/>
          <p:nvPr/>
        </p:nvSpPr>
        <p:spPr>
          <a:xfrm>
            <a:off x="3030242" y="1002710"/>
            <a:ext cx="1112668" cy="556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fork</a:t>
            </a:r>
          </a:p>
        </p:txBody>
      </p:sp>
      <p:sp>
        <p:nvSpPr>
          <p:cNvPr id="16" name="Oval 15">
            <a:extLst>
              <a:ext uri="{FF2B5EF4-FFF2-40B4-BE49-F238E27FC236}">
                <a16:creationId xmlns:a16="http://schemas.microsoft.com/office/drawing/2014/main" id="{2A9EA677-F46B-47A5-8DFB-3887078F569A}"/>
              </a:ext>
            </a:extLst>
          </p:cNvPr>
          <p:cNvSpPr/>
          <p:nvPr/>
        </p:nvSpPr>
        <p:spPr>
          <a:xfrm>
            <a:off x="3298336" y="696804"/>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2</a:t>
            </a:r>
          </a:p>
        </p:txBody>
      </p:sp>
      <p:sp>
        <p:nvSpPr>
          <p:cNvPr id="17" name="Rectangle 16">
            <a:extLst>
              <a:ext uri="{FF2B5EF4-FFF2-40B4-BE49-F238E27FC236}">
                <a16:creationId xmlns:a16="http://schemas.microsoft.com/office/drawing/2014/main" id="{1D6CCDC0-3FC7-4FA8-BC5F-CC54F3957B13}"/>
              </a:ext>
            </a:extLst>
          </p:cNvPr>
          <p:cNvSpPr/>
          <p:nvPr/>
        </p:nvSpPr>
        <p:spPr>
          <a:xfrm>
            <a:off x="2743747" y="3989033"/>
            <a:ext cx="8607832" cy="20714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3B336F79-5B74-41BA-94A0-C917D3C9F445}"/>
              </a:ext>
            </a:extLst>
          </p:cNvPr>
          <p:cNvSpPr txBox="1"/>
          <p:nvPr/>
        </p:nvSpPr>
        <p:spPr>
          <a:xfrm>
            <a:off x="2743747" y="6063855"/>
            <a:ext cx="963405" cy="266676"/>
          </a:xfrm>
          <a:prstGeom prst="rect">
            <a:avLst/>
          </a:prstGeom>
          <a:noFill/>
        </p:spPr>
        <p:txBody>
          <a:bodyPr wrap="none" lIns="0" tIns="0" rIns="0" bIns="0" rtlCol="0">
            <a:spAutoFit/>
          </a:bodyPr>
          <a:lstStyle/>
          <a:p>
            <a:r>
              <a:rPr lang="en-US" sz="1733" dirty="0"/>
              <a:t>my laptop</a:t>
            </a:r>
          </a:p>
        </p:txBody>
      </p:sp>
      <p:pic>
        <p:nvPicPr>
          <p:cNvPr id="20" name="Picture 2" descr="Go (programming language) - Wikipedia">
            <a:extLst>
              <a:ext uri="{FF2B5EF4-FFF2-40B4-BE49-F238E27FC236}">
                <a16:creationId xmlns:a16="http://schemas.microsoft.com/office/drawing/2014/main" id="{81177ADB-0CE7-4EC9-935E-19F53865FD9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80861" y="5245315"/>
            <a:ext cx="1325960" cy="497235"/>
          </a:xfrm>
          <a:prstGeom prst="rect">
            <a:avLst/>
          </a:prstGeom>
          <a:solidFill>
            <a:srgbClr val="FFFFFF"/>
          </a:solidFill>
        </p:spPr>
      </p:pic>
      <p:sp>
        <p:nvSpPr>
          <p:cNvPr id="21" name="Oval 20">
            <a:extLst>
              <a:ext uri="{FF2B5EF4-FFF2-40B4-BE49-F238E27FC236}">
                <a16:creationId xmlns:a16="http://schemas.microsoft.com/office/drawing/2014/main" id="{406E2D62-D5B2-4B38-BEE6-8981714AB2B0}"/>
              </a:ext>
            </a:extLst>
          </p:cNvPr>
          <p:cNvSpPr/>
          <p:nvPr/>
        </p:nvSpPr>
        <p:spPr>
          <a:xfrm>
            <a:off x="4697756" y="2903977"/>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3</a:t>
            </a:r>
          </a:p>
        </p:txBody>
      </p:sp>
      <p:sp>
        <p:nvSpPr>
          <p:cNvPr id="22" name="TextBox 21">
            <a:extLst>
              <a:ext uri="{FF2B5EF4-FFF2-40B4-BE49-F238E27FC236}">
                <a16:creationId xmlns:a16="http://schemas.microsoft.com/office/drawing/2014/main" id="{FF62C511-A07A-4702-9D86-3D99856156A5}"/>
              </a:ext>
            </a:extLst>
          </p:cNvPr>
          <p:cNvSpPr txBox="1"/>
          <p:nvPr/>
        </p:nvSpPr>
        <p:spPr>
          <a:xfrm>
            <a:off x="4283155" y="4431946"/>
            <a:ext cx="1949252" cy="533351"/>
          </a:xfrm>
          <a:prstGeom prst="rect">
            <a:avLst/>
          </a:prstGeom>
          <a:noFill/>
        </p:spPr>
        <p:txBody>
          <a:bodyPr wrap="none" lIns="0" tIns="0" rIns="0" bIns="0" rtlCol="0">
            <a:spAutoFit/>
          </a:bodyPr>
          <a:lstStyle/>
          <a:p>
            <a:r>
              <a:rPr lang="en-US" sz="1733" i="1" dirty="0" err="1"/>
              <a:t>dapr</a:t>
            </a:r>
            <a:r>
              <a:rPr lang="en-US" sz="1733" i="1" dirty="0"/>
              <a:t>-dev/</a:t>
            </a:r>
            <a:br>
              <a:rPr lang="en-US" sz="1733" i="1" dirty="0"/>
            </a:br>
            <a:r>
              <a:rPr lang="en-US" sz="1733" i="1" dirty="0"/>
              <a:t>components-</a:t>
            </a:r>
            <a:r>
              <a:rPr lang="en-US" sz="1733" i="1" dirty="0" err="1"/>
              <a:t>contrib</a:t>
            </a:r>
            <a:endParaRPr lang="en-US" sz="1733" i="1" dirty="0"/>
          </a:p>
        </p:txBody>
      </p:sp>
      <p:pic>
        <p:nvPicPr>
          <p:cNvPr id="23" name="Picture 2" descr="Ubuntu logo">
            <a:extLst>
              <a:ext uri="{FF2B5EF4-FFF2-40B4-BE49-F238E27FC236}">
                <a16:creationId xmlns:a16="http://schemas.microsoft.com/office/drawing/2014/main" id="{CD4A8DDF-C979-401A-9E84-A6ECDB172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9820" y="5235157"/>
            <a:ext cx="654648" cy="5215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Why the Visual Studio Code team launched a snap | Snapcraft">
            <a:extLst>
              <a:ext uri="{FF2B5EF4-FFF2-40B4-BE49-F238E27FC236}">
                <a16:creationId xmlns:a16="http://schemas.microsoft.com/office/drawing/2014/main" id="{AB3EC446-086E-4CC3-A4E5-9E6F4C01BF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3259" y="5236300"/>
            <a:ext cx="1684404" cy="84220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D1EFD8DA-B526-4950-A957-A9126692BB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5144" y="5182124"/>
            <a:ext cx="843281" cy="84328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70C4E131-E963-4B1C-A45F-BA1896E64436}"/>
              </a:ext>
            </a:extLst>
          </p:cNvPr>
          <p:cNvSpPr/>
          <p:nvPr/>
        </p:nvSpPr>
        <p:spPr>
          <a:xfrm>
            <a:off x="6408031" y="4367662"/>
            <a:ext cx="1112668" cy="556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branch</a:t>
            </a:r>
          </a:p>
        </p:txBody>
      </p:sp>
      <p:sp>
        <p:nvSpPr>
          <p:cNvPr id="28" name="Oval 27">
            <a:extLst>
              <a:ext uri="{FF2B5EF4-FFF2-40B4-BE49-F238E27FC236}">
                <a16:creationId xmlns:a16="http://schemas.microsoft.com/office/drawing/2014/main" id="{84EF35DE-71E4-447F-A3E0-9B17FDF1B272}"/>
              </a:ext>
            </a:extLst>
          </p:cNvPr>
          <p:cNvSpPr/>
          <p:nvPr/>
        </p:nvSpPr>
        <p:spPr>
          <a:xfrm>
            <a:off x="6676125" y="4061756"/>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4</a:t>
            </a:r>
          </a:p>
        </p:txBody>
      </p:sp>
      <p:pic>
        <p:nvPicPr>
          <p:cNvPr id="29" name="Picture 28">
            <a:extLst>
              <a:ext uri="{FF2B5EF4-FFF2-40B4-BE49-F238E27FC236}">
                <a16:creationId xmlns:a16="http://schemas.microsoft.com/office/drawing/2014/main" id="{AA3A3D8D-ED71-4C0B-8BD5-1F071C37036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520698" y="4220175"/>
            <a:ext cx="3321892" cy="721423"/>
          </a:xfrm>
          <a:prstGeom prst="rect">
            <a:avLst/>
          </a:prstGeom>
        </p:spPr>
      </p:pic>
      <p:sp>
        <p:nvSpPr>
          <p:cNvPr id="31" name="Arrow: Up 30">
            <a:extLst>
              <a:ext uri="{FF2B5EF4-FFF2-40B4-BE49-F238E27FC236}">
                <a16:creationId xmlns:a16="http://schemas.microsoft.com/office/drawing/2014/main" id="{9C9347FB-2256-45B3-AAAB-241A9941398F}"/>
              </a:ext>
            </a:extLst>
          </p:cNvPr>
          <p:cNvSpPr/>
          <p:nvPr/>
        </p:nvSpPr>
        <p:spPr>
          <a:xfrm>
            <a:off x="7853501" y="4919929"/>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TextBox 31">
            <a:extLst>
              <a:ext uri="{FF2B5EF4-FFF2-40B4-BE49-F238E27FC236}">
                <a16:creationId xmlns:a16="http://schemas.microsoft.com/office/drawing/2014/main" id="{F7FB653D-E562-4EBF-8DB9-3E431E47B1D6}"/>
              </a:ext>
            </a:extLst>
          </p:cNvPr>
          <p:cNvSpPr txBox="1"/>
          <p:nvPr/>
        </p:nvSpPr>
        <p:spPr>
          <a:xfrm>
            <a:off x="7456516" y="5474931"/>
            <a:ext cx="1936620" cy="266676"/>
          </a:xfrm>
          <a:prstGeom prst="rect">
            <a:avLst/>
          </a:prstGeom>
          <a:noFill/>
        </p:spPr>
        <p:txBody>
          <a:bodyPr wrap="none" lIns="0" tIns="0" rIns="0" bIns="0" rtlCol="0">
            <a:spAutoFit/>
          </a:bodyPr>
          <a:lstStyle/>
          <a:p>
            <a:r>
              <a:rPr lang="en-US" sz="1733" dirty="0"/>
              <a:t>Create Test &amp; Code</a:t>
            </a:r>
          </a:p>
        </p:txBody>
      </p:sp>
      <p:sp>
        <p:nvSpPr>
          <p:cNvPr id="33" name="Oval 32">
            <a:extLst>
              <a:ext uri="{FF2B5EF4-FFF2-40B4-BE49-F238E27FC236}">
                <a16:creationId xmlns:a16="http://schemas.microsoft.com/office/drawing/2014/main" id="{A6A3AA9A-648D-4870-9F6B-0040B7497858}"/>
              </a:ext>
            </a:extLst>
          </p:cNvPr>
          <p:cNvSpPr/>
          <p:nvPr/>
        </p:nvSpPr>
        <p:spPr>
          <a:xfrm>
            <a:off x="7440912" y="5111517"/>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5</a:t>
            </a:r>
          </a:p>
        </p:txBody>
      </p:sp>
      <p:sp>
        <p:nvSpPr>
          <p:cNvPr id="34" name="Arrow: Up 33">
            <a:extLst>
              <a:ext uri="{FF2B5EF4-FFF2-40B4-BE49-F238E27FC236}">
                <a16:creationId xmlns:a16="http://schemas.microsoft.com/office/drawing/2014/main" id="{986CD248-E1E2-4B2F-8C22-716A64C9EB96}"/>
              </a:ext>
            </a:extLst>
          </p:cNvPr>
          <p:cNvSpPr/>
          <p:nvPr/>
        </p:nvSpPr>
        <p:spPr>
          <a:xfrm>
            <a:off x="9880128" y="4931653"/>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DACFC324-E938-45DB-9D46-4BA4BAB1AA9E}"/>
              </a:ext>
            </a:extLst>
          </p:cNvPr>
          <p:cNvSpPr txBox="1"/>
          <p:nvPr/>
        </p:nvSpPr>
        <p:spPr>
          <a:xfrm>
            <a:off x="9483143" y="5486655"/>
            <a:ext cx="1715213" cy="533351"/>
          </a:xfrm>
          <a:prstGeom prst="rect">
            <a:avLst/>
          </a:prstGeom>
          <a:noFill/>
        </p:spPr>
        <p:txBody>
          <a:bodyPr wrap="none" lIns="0" tIns="0" rIns="0" bIns="0" rtlCol="0">
            <a:spAutoFit/>
          </a:bodyPr>
          <a:lstStyle/>
          <a:p>
            <a:r>
              <a:rPr lang="en-US" sz="1733" dirty="0"/>
              <a:t>Commit Changes</a:t>
            </a:r>
            <a:br>
              <a:rPr lang="en-US" sz="1733" dirty="0"/>
            </a:br>
            <a:r>
              <a:rPr lang="en-US" sz="1733" dirty="0"/>
              <a:t>(with sign-off)</a:t>
            </a:r>
          </a:p>
        </p:txBody>
      </p:sp>
      <p:sp>
        <p:nvSpPr>
          <p:cNvPr id="36" name="Oval 35">
            <a:extLst>
              <a:ext uri="{FF2B5EF4-FFF2-40B4-BE49-F238E27FC236}">
                <a16:creationId xmlns:a16="http://schemas.microsoft.com/office/drawing/2014/main" id="{1F73527C-7B2C-439C-B289-FA0B8CC66F41}"/>
              </a:ext>
            </a:extLst>
          </p:cNvPr>
          <p:cNvSpPr/>
          <p:nvPr/>
        </p:nvSpPr>
        <p:spPr>
          <a:xfrm>
            <a:off x="9467539" y="5123241"/>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6</a:t>
            </a:r>
          </a:p>
        </p:txBody>
      </p:sp>
      <p:sp>
        <p:nvSpPr>
          <p:cNvPr id="30" name="Arrow: Bent-Up 29">
            <a:extLst>
              <a:ext uri="{FF2B5EF4-FFF2-40B4-BE49-F238E27FC236}">
                <a16:creationId xmlns:a16="http://schemas.microsoft.com/office/drawing/2014/main" id="{191B9F25-4AD6-45F8-93A4-65C0154084CD}"/>
              </a:ext>
            </a:extLst>
          </p:cNvPr>
          <p:cNvSpPr/>
          <p:nvPr/>
        </p:nvSpPr>
        <p:spPr>
          <a:xfrm rot="16200000">
            <a:off x="7633505" y="2552446"/>
            <a:ext cx="2598713" cy="1077593"/>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Arrow: Up 37">
            <a:extLst>
              <a:ext uri="{FF2B5EF4-FFF2-40B4-BE49-F238E27FC236}">
                <a16:creationId xmlns:a16="http://schemas.microsoft.com/office/drawing/2014/main" id="{9836A893-2FBF-4677-8662-7FD719F8565B}"/>
              </a:ext>
            </a:extLst>
          </p:cNvPr>
          <p:cNvSpPr/>
          <p:nvPr/>
        </p:nvSpPr>
        <p:spPr>
          <a:xfrm>
            <a:off x="9037660" y="3503783"/>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TextBox 38">
            <a:extLst>
              <a:ext uri="{FF2B5EF4-FFF2-40B4-BE49-F238E27FC236}">
                <a16:creationId xmlns:a16="http://schemas.microsoft.com/office/drawing/2014/main" id="{19F319EA-3D9B-40CC-B9F6-90DA2E8367C8}"/>
              </a:ext>
            </a:extLst>
          </p:cNvPr>
          <p:cNvSpPr txBox="1"/>
          <p:nvPr/>
        </p:nvSpPr>
        <p:spPr>
          <a:xfrm>
            <a:off x="8940526" y="3990167"/>
            <a:ext cx="480901" cy="266676"/>
          </a:xfrm>
          <a:prstGeom prst="rect">
            <a:avLst/>
          </a:prstGeom>
          <a:noFill/>
        </p:spPr>
        <p:txBody>
          <a:bodyPr wrap="none" lIns="0" tIns="0" rIns="0" bIns="0" rtlCol="0">
            <a:spAutoFit/>
          </a:bodyPr>
          <a:lstStyle/>
          <a:p>
            <a:r>
              <a:rPr lang="en-US" sz="1733" dirty="0"/>
              <a:t>push</a:t>
            </a:r>
          </a:p>
        </p:txBody>
      </p:sp>
      <p:sp>
        <p:nvSpPr>
          <p:cNvPr id="40" name="Oval 39">
            <a:extLst>
              <a:ext uri="{FF2B5EF4-FFF2-40B4-BE49-F238E27FC236}">
                <a16:creationId xmlns:a16="http://schemas.microsoft.com/office/drawing/2014/main" id="{831CF325-799B-4860-91FF-AF7420DB7A23}"/>
              </a:ext>
            </a:extLst>
          </p:cNvPr>
          <p:cNvSpPr/>
          <p:nvPr/>
        </p:nvSpPr>
        <p:spPr>
          <a:xfrm>
            <a:off x="8635781" y="3694150"/>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7</a:t>
            </a:r>
          </a:p>
        </p:txBody>
      </p:sp>
      <p:pic>
        <p:nvPicPr>
          <p:cNvPr id="41" name="Picture 40">
            <a:extLst>
              <a:ext uri="{FF2B5EF4-FFF2-40B4-BE49-F238E27FC236}">
                <a16:creationId xmlns:a16="http://schemas.microsoft.com/office/drawing/2014/main" id="{427F8F8A-1910-43AF-BC1B-9BB7C5479E4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865129" y="1479505"/>
            <a:ext cx="1647241" cy="721423"/>
          </a:xfrm>
          <a:prstGeom prst="rect">
            <a:avLst/>
          </a:prstGeom>
        </p:spPr>
      </p:pic>
      <p:sp>
        <p:nvSpPr>
          <p:cNvPr id="42" name="Rectangle: Rounded Corners 41">
            <a:extLst>
              <a:ext uri="{FF2B5EF4-FFF2-40B4-BE49-F238E27FC236}">
                <a16:creationId xmlns:a16="http://schemas.microsoft.com/office/drawing/2014/main" id="{0EA93A20-BD41-46BC-9CA8-8B8F88278432}"/>
              </a:ext>
            </a:extLst>
          </p:cNvPr>
          <p:cNvSpPr/>
          <p:nvPr/>
        </p:nvSpPr>
        <p:spPr>
          <a:xfrm>
            <a:off x="10325102" y="1125804"/>
            <a:ext cx="1696479"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3" name="Picture 42">
            <a:extLst>
              <a:ext uri="{FF2B5EF4-FFF2-40B4-BE49-F238E27FC236}">
                <a16:creationId xmlns:a16="http://schemas.microsoft.com/office/drawing/2014/main" id="{A170AFB9-1209-4B45-B417-8D3F7B329725}"/>
              </a:ext>
            </a:extLst>
          </p:cNvPr>
          <p:cNvPicPr>
            <a:picLocks noChangeAspect="1"/>
          </p:cNvPicPr>
          <p:nvPr/>
        </p:nvPicPr>
        <p:blipFill>
          <a:blip r:embed="rId2"/>
          <a:stretch>
            <a:fillRect/>
          </a:stretch>
        </p:blipFill>
        <p:spPr>
          <a:xfrm>
            <a:off x="10988390" y="1275333"/>
            <a:ext cx="938981" cy="690803"/>
          </a:xfrm>
          <a:prstGeom prst="rect">
            <a:avLst/>
          </a:prstGeom>
          <a:noFill/>
        </p:spPr>
      </p:pic>
      <p:sp>
        <p:nvSpPr>
          <p:cNvPr id="44" name="TextBox 43">
            <a:extLst>
              <a:ext uri="{FF2B5EF4-FFF2-40B4-BE49-F238E27FC236}">
                <a16:creationId xmlns:a16="http://schemas.microsoft.com/office/drawing/2014/main" id="{A5AE1DAC-4EA0-457C-A8F9-62F19C851E03}"/>
              </a:ext>
            </a:extLst>
          </p:cNvPr>
          <p:cNvSpPr txBox="1"/>
          <p:nvPr/>
        </p:nvSpPr>
        <p:spPr>
          <a:xfrm>
            <a:off x="10447031" y="1834673"/>
            <a:ext cx="506549" cy="533351"/>
          </a:xfrm>
          <a:prstGeom prst="rect">
            <a:avLst/>
          </a:prstGeom>
          <a:noFill/>
        </p:spPr>
        <p:txBody>
          <a:bodyPr wrap="none" lIns="0" tIns="0" rIns="0" bIns="0" rtlCol="0">
            <a:spAutoFit/>
          </a:bodyPr>
          <a:lstStyle/>
          <a:p>
            <a:r>
              <a:rPr lang="en-US" sz="1733" i="1" dirty="0" err="1"/>
              <a:t>dapr</a:t>
            </a:r>
            <a:r>
              <a:rPr lang="en-US" sz="1733" i="1" dirty="0"/>
              <a:t>/</a:t>
            </a:r>
            <a:br>
              <a:rPr lang="en-US" sz="1733" i="1" dirty="0"/>
            </a:br>
            <a:r>
              <a:rPr lang="en-US" sz="1733" i="1" dirty="0"/>
              <a:t>docs</a:t>
            </a:r>
          </a:p>
        </p:txBody>
      </p:sp>
      <p:pic>
        <p:nvPicPr>
          <p:cNvPr id="45" name="Picture 2" descr="GitHub Logo, history, meaning, symbol, PNG">
            <a:extLst>
              <a:ext uri="{FF2B5EF4-FFF2-40B4-BE49-F238E27FC236}">
                <a16:creationId xmlns:a16="http://schemas.microsoft.com/office/drawing/2014/main" id="{2230A4BE-1521-4A66-BD36-509A521A9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5992" y="-868051"/>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Up 45">
            <a:extLst>
              <a:ext uri="{FF2B5EF4-FFF2-40B4-BE49-F238E27FC236}">
                <a16:creationId xmlns:a16="http://schemas.microsoft.com/office/drawing/2014/main" id="{32302CDC-7596-443F-B798-012DDF835938}"/>
              </a:ext>
            </a:extLst>
          </p:cNvPr>
          <p:cNvSpPr/>
          <p:nvPr/>
        </p:nvSpPr>
        <p:spPr>
          <a:xfrm>
            <a:off x="11074628" y="2247999"/>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TextBox 46">
            <a:extLst>
              <a:ext uri="{FF2B5EF4-FFF2-40B4-BE49-F238E27FC236}">
                <a16:creationId xmlns:a16="http://schemas.microsoft.com/office/drawing/2014/main" id="{8F4BE642-0D30-4745-90B8-B2E235A050EF}"/>
              </a:ext>
            </a:extLst>
          </p:cNvPr>
          <p:cNvSpPr txBox="1"/>
          <p:nvPr/>
        </p:nvSpPr>
        <p:spPr>
          <a:xfrm>
            <a:off x="10486972" y="2803000"/>
            <a:ext cx="1530868" cy="266676"/>
          </a:xfrm>
          <a:prstGeom prst="rect">
            <a:avLst/>
          </a:prstGeom>
          <a:noFill/>
        </p:spPr>
        <p:txBody>
          <a:bodyPr wrap="none" lIns="0" tIns="0" rIns="0" bIns="0" rtlCol="0">
            <a:spAutoFit/>
          </a:bodyPr>
          <a:lstStyle/>
          <a:p>
            <a:r>
              <a:rPr lang="en-US" sz="1733" dirty="0"/>
              <a:t>Issue: Proposal</a:t>
            </a:r>
          </a:p>
        </p:txBody>
      </p:sp>
      <p:sp>
        <p:nvSpPr>
          <p:cNvPr id="48" name="Oval 47">
            <a:extLst>
              <a:ext uri="{FF2B5EF4-FFF2-40B4-BE49-F238E27FC236}">
                <a16:creationId xmlns:a16="http://schemas.microsoft.com/office/drawing/2014/main" id="{34E0A87C-C323-4B19-9507-42CDCD7D733D}"/>
              </a:ext>
            </a:extLst>
          </p:cNvPr>
          <p:cNvSpPr/>
          <p:nvPr/>
        </p:nvSpPr>
        <p:spPr>
          <a:xfrm>
            <a:off x="11496037" y="2442730"/>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9</a:t>
            </a:r>
          </a:p>
        </p:txBody>
      </p:sp>
      <p:sp>
        <p:nvSpPr>
          <p:cNvPr id="15" name="Arrow: Down 14">
            <a:extLst>
              <a:ext uri="{FF2B5EF4-FFF2-40B4-BE49-F238E27FC236}">
                <a16:creationId xmlns:a16="http://schemas.microsoft.com/office/drawing/2014/main" id="{54476A9E-88D3-4FFC-88B7-EAA3B81577F6}"/>
              </a:ext>
            </a:extLst>
          </p:cNvPr>
          <p:cNvSpPr/>
          <p:nvPr/>
        </p:nvSpPr>
        <p:spPr>
          <a:xfrm>
            <a:off x="5064701" y="2512244"/>
            <a:ext cx="532660" cy="1878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2000" spc="-200" dirty="0"/>
              <a:t>clone</a:t>
            </a:r>
          </a:p>
        </p:txBody>
      </p:sp>
      <p:sp>
        <p:nvSpPr>
          <p:cNvPr id="37" name="Arrow: Left 36">
            <a:extLst>
              <a:ext uri="{FF2B5EF4-FFF2-40B4-BE49-F238E27FC236}">
                <a16:creationId xmlns:a16="http://schemas.microsoft.com/office/drawing/2014/main" id="{89514EE1-C7D0-44E1-9CF0-2D1D25D4815E}"/>
              </a:ext>
            </a:extLst>
          </p:cNvPr>
          <p:cNvSpPr/>
          <p:nvPr/>
        </p:nvSpPr>
        <p:spPr>
          <a:xfrm>
            <a:off x="2654488" y="1648791"/>
            <a:ext cx="1452227" cy="55213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a:t>
            </a:r>
          </a:p>
        </p:txBody>
      </p:sp>
      <p:sp>
        <p:nvSpPr>
          <p:cNvPr id="50" name="Oval 49">
            <a:extLst>
              <a:ext uri="{FF2B5EF4-FFF2-40B4-BE49-F238E27FC236}">
                <a16:creationId xmlns:a16="http://schemas.microsoft.com/office/drawing/2014/main" id="{0DD03CC3-5777-48A9-B910-9F58096EED74}"/>
              </a:ext>
            </a:extLst>
          </p:cNvPr>
          <p:cNvSpPr/>
          <p:nvPr/>
        </p:nvSpPr>
        <p:spPr>
          <a:xfrm>
            <a:off x="3298336" y="2150409"/>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8</a:t>
            </a:r>
          </a:p>
        </p:txBody>
      </p:sp>
      <p:sp>
        <p:nvSpPr>
          <p:cNvPr id="49" name="Freeform: Shape 48">
            <a:extLst>
              <a:ext uri="{FF2B5EF4-FFF2-40B4-BE49-F238E27FC236}">
                <a16:creationId xmlns:a16="http://schemas.microsoft.com/office/drawing/2014/main" id="{280E96F3-538A-4221-ADA1-2B3816145612}"/>
              </a:ext>
            </a:extLst>
          </p:cNvPr>
          <p:cNvSpPr/>
          <p:nvPr/>
        </p:nvSpPr>
        <p:spPr>
          <a:xfrm>
            <a:off x="4107402" y="1680810"/>
            <a:ext cx="2923713" cy="201257"/>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ECCEE408-3BD3-4AF7-8E02-14AA4A4B5016}"/>
              </a:ext>
            </a:extLst>
          </p:cNvPr>
          <p:cNvSpPr txBox="1"/>
          <p:nvPr/>
        </p:nvSpPr>
        <p:spPr>
          <a:xfrm>
            <a:off x="8279189" y="4484509"/>
            <a:ext cx="2075889" cy="246221"/>
          </a:xfrm>
          <a:prstGeom prst="rect">
            <a:avLst/>
          </a:prstGeom>
          <a:noFill/>
        </p:spPr>
        <p:txBody>
          <a:bodyPr wrap="none" lIns="0" tIns="0" rIns="0" bIns="0" rtlCol="0">
            <a:spAutoFit/>
          </a:bodyPr>
          <a:lstStyle/>
          <a:p>
            <a:r>
              <a:rPr lang="en-US" sz="1600" i="1" dirty="0">
                <a:solidFill>
                  <a:schemeClr val="bg1">
                    <a:lumMod val="50000"/>
                  </a:schemeClr>
                </a:solidFill>
              </a:rPr>
              <a:t>oci-</a:t>
            </a:r>
            <a:r>
              <a:rPr lang="en-US" sz="1600" i="1" dirty="0" err="1">
                <a:solidFill>
                  <a:schemeClr val="bg1">
                    <a:lumMod val="50000"/>
                  </a:schemeClr>
                </a:solidFill>
              </a:rPr>
              <a:t>objectstorage</a:t>
            </a:r>
            <a:r>
              <a:rPr lang="en-US" sz="1600" i="1" dirty="0">
                <a:solidFill>
                  <a:schemeClr val="bg1">
                    <a:lumMod val="50000"/>
                  </a:schemeClr>
                </a:solidFill>
              </a:rPr>
              <a:t>-state</a:t>
            </a:r>
          </a:p>
        </p:txBody>
      </p:sp>
      <p:sp>
        <p:nvSpPr>
          <p:cNvPr id="53" name="TextBox 52">
            <a:extLst>
              <a:ext uri="{FF2B5EF4-FFF2-40B4-BE49-F238E27FC236}">
                <a16:creationId xmlns:a16="http://schemas.microsoft.com/office/drawing/2014/main" id="{6E2912D9-5E78-4670-9CCF-B8467C0224B0}"/>
              </a:ext>
            </a:extLst>
          </p:cNvPr>
          <p:cNvSpPr txBox="1"/>
          <p:nvPr/>
        </p:nvSpPr>
        <p:spPr>
          <a:xfrm>
            <a:off x="7228844" y="1720051"/>
            <a:ext cx="1166986" cy="369332"/>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br>
              <a:rPr lang="en-US" sz="1200" i="1" dirty="0">
                <a:solidFill>
                  <a:schemeClr val="bg1">
                    <a:lumMod val="50000"/>
                  </a:schemeClr>
                </a:solidFill>
              </a:rPr>
            </a:br>
            <a:r>
              <a:rPr lang="en-US" sz="1200" i="1" dirty="0">
                <a:solidFill>
                  <a:schemeClr val="bg1">
                    <a:lumMod val="50000"/>
                  </a:schemeClr>
                </a:solidFill>
              </a:rPr>
              <a:t>-state</a:t>
            </a:r>
          </a:p>
        </p:txBody>
      </p:sp>
      <p:sp>
        <p:nvSpPr>
          <p:cNvPr id="52" name="Freeform: Shape 51">
            <a:extLst>
              <a:ext uri="{FF2B5EF4-FFF2-40B4-BE49-F238E27FC236}">
                <a16:creationId xmlns:a16="http://schemas.microsoft.com/office/drawing/2014/main" id="{97FBC0D8-6CBC-4564-AEFF-C6D156E12FF0}"/>
              </a:ext>
            </a:extLst>
          </p:cNvPr>
          <p:cNvSpPr/>
          <p:nvPr/>
        </p:nvSpPr>
        <p:spPr>
          <a:xfrm>
            <a:off x="970626" y="2059620"/>
            <a:ext cx="2106967" cy="757443"/>
          </a:xfrm>
          <a:custGeom>
            <a:avLst/>
            <a:gdLst>
              <a:gd name="connsiteX0" fmla="*/ 1580225 w 1580225"/>
              <a:gd name="connsiteY0" fmla="*/ 0 h 568082"/>
              <a:gd name="connsiteX1" fmla="*/ 1269507 w 1580225"/>
              <a:gd name="connsiteY1" fmla="*/ 541537 h 568082"/>
              <a:gd name="connsiteX2" fmla="*/ 0 w 1580225"/>
              <a:gd name="connsiteY2" fmla="*/ 435005 h 568082"/>
            </a:gdLst>
            <a:ahLst/>
            <a:cxnLst>
              <a:cxn ang="0">
                <a:pos x="connsiteX0" y="connsiteY0"/>
              </a:cxn>
              <a:cxn ang="0">
                <a:pos x="connsiteX1" y="connsiteY1"/>
              </a:cxn>
              <a:cxn ang="0">
                <a:pos x="connsiteX2" y="connsiteY2"/>
              </a:cxn>
            </a:cxnLst>
            <a:rect l="l" t="t" r="r" b="b"/>
            <a:pathLst>
              <a:path w="1580225" h="568082">
                <a:moveTo>
                  <a:pt x="1580225" y="0"/>
                </a:moveTo>
                <a:cubicBezTo>
                  <a:pt x="1556551" y="234518"/>
                  <a:pt x="1532878" y="469036"/>
                  <a:pt x="1269507" y="541537"/>
                </a:cubicBezTo>
                <a:cubicBezTo>
                  <a:pt x="1006136" y="614038"/>
                  <a:pt x="503068" y="524521"/>
                  <a:pt x="0" y="435005"/>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Freeform: Shape 54">
            <a:extLst>
              <a:ext uri="{FF2B5EF4-FFF2-40B4-BE49-F238E27FC236}">
                <a16:creationId xmlns:a16="http://schemas.microsoft.com/office/drawing/2014/main" id="{0E1AE923-3561-4B8D-A1F6-06EAC5C80D5F}"/>
              </a:ext>
            </a:extLst>
          </p:cNvPr>
          <p:cNvSpPr/>
          <p:nvPr/>
        </p:nvSpPr>
        <p:spPr>
          <a:xfrm>
            <a:off x="3846991" y="2059620"/>
            <a:ext cx="7327036" cy="458224"/>
          </a:xfrm>
          <a:custGeom>
            <a:avLst/>
            <a:gdLst>
              <a:gd name="connsiteX0" fmla="*/ 5495277 w 5495277"/>
              <a:gd name="connsiteY0" fmla="*/ 319596 h 343668"/>
              <a:gd name="connsiteX1" fmla="*/ 967666 w 5495277"/>
              <a:gd name="connsiteY1" fmla="*/ 310718 h 343668"/>
              <a:gd name="connsiteX2" fmla="*/ 0 w 5495277"/>
              <a:gd name="connsiteY2" fmla="*/ 0 h 343668"/>
            </a:gdLst>
            <a:ahLst/>
            <a:cxnLst>
              <a:cxn ang="0">
                <a:pos x="connsiteX0" y="connsiteY0"/>
              </a:cxn>
              <a:cxn ang="0">
                <a:pos x="connsiteX1" y="connsiteY1"/>
              </a:cxn>
              <a:cxn ang="0">
                <a:pos x="connsiteX2" y="connsiteY2"/>
              </a:cxn>
            </a:cxnLst>
            <a:rect l="l" t="t" r="r" b="b"/>
            <a:pathLst>
              <a:path w="5495277" h="343668">
                <a:moveTo>
                  <a:pt x="5495277" y="319596"/>
                </a:moveTo>
                <a:cubicBezTo>
                  <a:pt x="3689411" y="341790"/>
                  <a:pt x="1883545" y="363984"/>
                  <a:pt x="967666" y="310718"/>
                </a:cubicBezTo>
                <a:cubicBezTo>
                  <a:pt x="51787" y="257452"/>
                  <a:pt x="25893" y="128726"/>
                  <a:pt x="0" y="0"/>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Arrow: Left 53">
            <a:extLst>
              <a:ext uri="{FF2B5EF4-FFF2-40B4-BE49-F238E27FC236}">
                <a16:creationId xmlns:a16="http://schemas.microsoft.com/office/drawing/2014/main" id="{749AD98F-326F-4BF5-A7F3-264F2FFFA83F}"/>
              </a:ext>
            </a:extLst>
          </p:cNvPr>
          <p:cNvSpPr/>
          <p:nvPr/>
        </p:nvSpPr>
        <p:spPr>
          <a:xfrm>
            <a:off x="-107959" y="1051061"/>
            <a:ext cx="1452227" cy="55213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Milestone</a:t>
            </a:r>
          </a:p>
        </p:txBody>
      </p:sp>
      <p:sp>
        <p:nvSpPr>
          <p:cNvPr id="56" name="Oval 55">
            <a:extLst>
              <a:ext uri="{FF2B5EF4-FFF2-40B4-BE49-F238E27FC236}">
                <a16:creationId xmlns:a16="http://schemas.microsoft.com/office/drawing/2014/main" id="{0C50C2F5-9010-4C50-991A-EF7D0FDEC7EA}"/>
              </a:ext>
            </a:extLst>
          </p:cNvPr>
          <p:cNvSpPr/>
          <p:nvPr/>
        </p:nvSpPr>
        <p:spPr>
          <a:xfrm>
            <a:off x="208237" y="918505"/>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9" name="TextBox 18">
            <a:extLst>
              <a:ext uri="{FF2B5EF4-FFF2-40B4-BE49-F238E27FC236}">
                <a16:creationId xmlns:a16="http://schemas.microsoft.com/office/drawing/2014/main" id="{F10618F9-8DAD-4B71-AB32-AC0AE7FBBB54}"/>
              </a:ext>
            </a:extLst>
          </p:cNvPr>
          <p:cNvSpPr txBox="1"/>
          <p:nvPr/>
        </p:nvSpPr>
        <p:spPr>
          <a:xfrm>
            <a:off x="251196" y="966569"/>
            <a:ext cx="246862" cy="266676"/>
          </a:xfrm>
          <a:prstGeom prst="rect">
            <a:avLst/>
          </a:prstGeom>
          <a:noFill/>
        </p:spPr>
        <p:txBody>
          <a:bodyPr wrap="none" lIns="0" tIns="0" rIns="0" bIns="0" rtlCol="0">
            <a:spAutoFit/>
          </a:bodyPr>
          <a:lstStyle/>
          <a:p>
            <a:r>
              <a:rPr lang="en-US" sz="1733" dirty="0">
                <a:solidFill>
                  <a:schemeClr val="bg1"/>
                </a:solidFill>
              </a:rPr>
              <a:t>10</a:t>
            </a:r>
          </a:p>
        </p:txBody>
      </p:sp>
    </p:spTree>
    <p:extLst>
      <p:ext uri="{BB962C8B-B14F-4D97-AF65-F5344CB8AC3E}">
        <p14:creationId xmlns:p14="http://schemas.microsoft.com/office/powerpoint/2010/main" val="21987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557005-9E6C-4F38-A085-A8F0B2D469A8}"/>
              </a:ext>
            </a:extLst>
          </p:cNvPr>
          <p:cNvSpPr>
            <a:spLocks noGrp="1"/>
          </p:cNvSpPr>
          <p:nvPr>
            <p:ph type="title"/>
          </p:nvPr>
        </p:nvSpPr>
        <p:spPr>
          <a:xfrm>
            <a:off x="959998" y="455661"/>
            <a:ext cx="10095155" cy="215444"/>
          </a:xfrm>
        </p:spPr>
        <p:txBody>
          <a:bodyPr/>
          <a:lstStyle/>
          <a:p>
            <a:r>
              <a:rPr lang="en-US" dirty="0" err="1"/>
              <a:t>Mijn</a:t>
            </a:r>
            <a:r>
              <a:rPr lang="en-US" dirty="0"/>
              <a:t> </a:t>
            </a:r>
            <a:r>
              <a:rPr lang="en-US" dirty="0" err="1"/>
              <a:t>bijdrage</a:t>
            </a:r>
            <a:r>
              <a:rPr lang="en-US" dirty="0"/>
              <a:t>: a new State Store component based on Oracle Cloud Object Storage Service</a:t>
            </a:r>
          </a:p>
        </p:txBody>
      </p:sp>
      <p:sp>
        <p:nvSpPr>
          <p:cNvPr id="4" name="Content Placeholder 3">
            <a:extLst>
              <a:ext uri="{FF2B5EF4-FFF2-40B4-BE49-F238E27FC236}">
                <a16:creationId xmlns:a16="http://schemas.microsoft.com/office/drawing/2014/main" id="{49BB68E7-202A-4253-BAF2-BFD52E6FE490}"/>
              </a:ext>
            </a:extLst>
          </p:cNvPr>
          <p:cNvSpPr>
            <a:spLocks noGrp="1"/>
          </p:cNvSpPr>
          <p:nvPr>
            <p:ph idx="1"/>
          </p:nvPr>
        </p:nvSpPr>
        <p:spPr>
          <a:xfrm>
            <a:off x="960006" y="1248000"/>
            <a:ext cx="2798280" cy="5040000"/>
          </a:xfrm>
        </p:spPr>
        <p:txBody>
          <a:bodyPr/>
          <a:lstStyle/>
          <a:p>
            <a:r>
              <a:rPr lang="en-US" dirty="0"/>
              <a:t>State is stored as object in a special bucket on OCI Object Storage</a:t>
            </a:r>
          </a:p>
        </p:txBody>
      </p:sp>
      <p:sp>
        <p:nvSpPr>
          <p:cNvPr id="2" name="Footer Placeholder 1">
            <a:extLst>
              <a:ext uri="{FF2B5EF4-FFF2-40B4-BE49-F238E27FC236}">
                <a16:creationId xmlns:a16="http://schemas.microsoft.com/office/drawing/2014/main" id="{92D393C7-626D-40C6-89AA-631F27903626}"/>
              </a:ext>
            </a:extLst>
          </p:cNvPr>
          <p:cNvSpPr>
            <a:spLocks noGrp="1"/>
          </p:cNvSpPr>
          <p:nvPr>
            <p:ph type="ftr" sz="quarter" idx="11"/>
          </p:nvPr>
        </p:nvSpPr>
        <p:spPr/>
        <p:txBody>
          <a:bodyPr/>
          <a:lstStyle/>
          <a:p>
            <a:endParaRPr lang="en-NL" dirty="0"/>
          </a:p>
        </p:txBody>
      </p:sp>
      <p:grpSp>
        <p:nvGrpSpPr>
          <p:cNvPr id="30" name="Group 29">
            <a:extLst>
              <a:ext uri="{FF2B5EF4-FFF2-40B4-BE49-F238E27FC236}">
                <a16:creationId xmlns:a16="http://schemas.microsoft.com/office/drawing/2014/main" id="{43CF6F85-E923-4A0D-801B-5F886799339A}"/>
              </a:ext>
            </a:extLst>
          </p:cNvPr>
          <p:cNvGrpSpPr/>
          <p:nvPr/>
        </p:nvGrpSpPr>
        <p:grpSpPr>
          <a:xfrm>
            <a:off x="1340633" y="1653870"/>
            <a:ext cx="9714520" cy="4889002"/>
            <a:chOff x="290694" y="312760"/>
            <a:chExt cx="8404881" cy="4551427"/>
          </a:xfrm>
        </p:grpSpPr>
        <p:sp>
          <p:nvSpPr>
            <p:cNvPr id="5" name="Cloud 4">
              <a:extLst>
                <a:ext uri="{FF2B5EF4-FFF2-40B4-BE49-F238E27FC236}">
                  <a16:creationId xmlns:a16="http://schemas.microsoft.com/office/drawing/2014/main" id="{7ADE3C14-F746-4472-A15A-2DFDDBA6790B}"/>
                </a:ext>
              </a:extLst>
            </p:cNvPr>
            <p:cNvSpPr/>
            <p:nvPr/>
          </p:nvSpPr>
          <p:spPr>
            <a:xfrm>
              <a:off x="2033672" y="312760"/>
              <a:ext cx="3240000" cy="1363088"/>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dirty="0"/>
            </a:p>
          </p:txBody>
        </p:sp>
        <p:pic>
          <p:nvPicPr>
            <p:cNvPr id="6" name="Picture 5">
              <a:extLst>
                <a:ext uri="{FF2B5EF4-FFF2-40B4-BE49-F238E27FC236}">
                  <a16:creationId xmlns:a16="http://schemas.microsoft.com/office/drawing/2014/main" id="{5BF6BBAF-B560-4C17-961C-66A141F3CCEE}"/>
                </a:ext>
              </a:extLst>
            </p:cNvPr>
            <p:cNvPicPr>
              <a:picLocks noChangeAspect="1"/>
            </p:cNvPicPr>
            <p:nvPr/>
          </p:nvPicPr>
          <p:blipFill>
            <a:blip r:embed="rId2"/>
            <a:stretch>
              <a:fillRect/>
            </a:stretch>
          </p:blipFill>
          <p:spPr>
            <a:xfrm>
              <a:off x="1221845" y="557021"/>
              <a:ext cx="2225233" cy="426757"/>
            </a:xfrm>
            <a:prstGeom prst="rect">
              <a:avLst/>
            </a:prstGeom>
          </p:spPr>
        </p:pic>
        <p:grpSp>
          <p:nvGrpSpPr>
            <p:cNvPr id="7" name="Group 6">
              <a:extLst>
                <a:ext uri="{FF2B5EF4-FFF2-40B4-BE49-F238E27FC236}">
                  <a16:creationId xmlns:a16="http://schemas.microsoft.com/office/drawing/2014/main" id="{E55D187F-4B97-4F75-A638-2B5D234EE7B6}"/>
                </a:ext>
              </a:extLst>
            </p:cNvPr>
            <p:cNvGrpSpPr/>
            <p:nvPr/>
          </p:nvGrpSpPr>
          <p:grpSpPr>
            <a:xfrm>
              <a:off x="3401721" y="854541"/>
              <a:ext cx="805942" cy="836014"/>
              <a:chOff x="9015416" y="1468849"/>
              <a:chExt cx="805942" cy="836014"/>
            </a:xfrm>
          </p:grpSpPr>
          <p:grpSp>
            <p:nvGrpSpPr>
              <p:cNvPr id="8" name="Group 7">
                <a:extLst>
                  <a:ext uri="{FF2B5EF4-FFF2-40B4-BE49-F238E27FC236}">
                    <a16:creationId xmlns:a16="http://schemas.microsoft.com/office/drawing/2014/main" id="{17DFD2DD-F999-4A51-88F5-934797A73463}"/>
                  </a:ext>
                </a:extLst>
              </p:cNvPr>
              <p:cNvGrpSpPr/>
              <p:nvPr/>
            </p:nvGrpSpPr>
            <p:grpSpPr>
              <a:xfrm>
                <a:off x="9113143" y="1468849"/>
                <a:ext cx="582945" cy="635162"/>
                <a:chOff x="9113143" y="1758788"/>
                <a:chExt cx="582945" cy="635162"/>
              </a:xfrm>
            </p:grpSpPr>
            <p:sp>
              <p:nvSpPr>
                <p:cNvPr id="10" name="Rectangle 9">
                  <a:extLst>
                    <a:ext uri="{FF2B5EF4-FFF2-40B4-BE49-F238E27FC236}">
                      <a16:creationId xmlns:a16="http://schemas.microsoft.com/office/drawing/2014/main" id="{51460F20-3C0F-42F9-A936-83B3B6B60993}"/>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121920" tIns="60960" rIns="121920" bIns="60960" numCol="1" spcCol="0" rtlCol="0" fromWordArt="0" anchor="ctr" anchorCtr="0" forceAA="0" compatLnSpc="1">
                  <a:prstTxWarp prst="textNoShape">
                    <a:avLst/>
                  </a:prstTxWarp>
                  <a:noAutofit/>
                </a:bodyPr>
                <a:lstStyle/>
                <a:p>
                  <a:pPr algn="ctr" defTabSz="1219170">
                    <a:lnSpc>
                      <a:spcPct val="90000"/>
                    </a:lnSpc>
                    <a:defRPr/>
                  </a:pPr>
                  <a:endParaRPr lang="en-US" sz="2133">
                    <a:solidFill>
                      <a:srgbClr val="FFFFFF"/>
                    </a:solidFill>
                    <a:latin typeface="Calibri"/>
                  </a:endParaRPr>
                </a:p>
              </p:txBody>
            </p:sp>
            <p:sp>
              <p:nvSpPr>
                <p:cNvPr id="11" name="Freeform 30">
                  <a:extLst>
                    <a:ext uri="{FF2B5EF4-FFF2-40B4-BE49-F238E27FC236}">
                      <a16:creationId xmlns:a16="http://schemas.microsoft.com/office/drawing/2014/main" id="{AC72C1AF-4020-411F-9DFE-130F2C0BA726}"/>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defTabSz="1219170">
                    <a:defRPr/>
                  </a:pPr>
                  <a:endParaRPr lang="en-US" sz="2133">
                    <a:solidFill>
                      <a:srgbClr val="5F5F5F"/>
                    </a:solidFill>
                    <a:latin typeface="Calibri"/>
                  </a:endParaRPr>
                </a:p>
              </p:txBody>
            </p:sp>
          </p:grpSp>
          <p:sp>
            <p:nvSpPr>
              <p:cNvPr id="9" name="Rectangle 8">
                <a:extLst>
                  <a:ext uri="{FF2B5EF4-FFF2-40B4-BE49-F238E27FC236}">
                    <a16:creationId xmlns:a16="http://schemas.microsoft.com/office/drawing/2014/main" id="{5F87738E-65E9-4AD5-A64C-A9DE191849AA}"/>
                  </a:ext>
                </a:extLst>
              </p:cNvPr>
              <p:cNvSpPr/>
              <p:nvPr/>
            </p:nvSpPr>
            <p:spPr>
              <a:xfrm>
                <a:off x="9015416" y="1951601"/>
                <a:ext cx="805942" cy="353262"/>
              </a:xfrm>
              <a:prstGeom prst="rect">
                <a:avLst/>
              </a:prstGeom>
            </p:spPr>
            <p:txBody>
              <a:bodyPr wrap="square">
                <a:spAutoFit/>
              </a:bodyPr>
              <a:lstStyle/>
              <a:p>
                <a:pPr algn="ctr" defTabSz="1219170">
                  <a:defRPr/>
                </a:pPr>
                <a:r>
                  <a:rPr lang="en-US" sz="933" b="1" dirty="0">
                    <a:solidFill>
                      <a:srgbClr val="F80000"/>
                    </a:solidFill>
                    <a:latin typeface="Arial" charset="0"/>
                    <a:ea typeface="Arial" charset="0"/>
                    <a:cs typeface="Arial" charset="0"/>
                  </a:rPr>
                  <a:t>Object Storage</a:t>
                </a:r>
              </a:p>
            </p:txBody>
          </p:sp>
        </p:grpSp>
        <p:pic>
          <p:nvPicPr>
            <p:cNvPr id="12" name="Snagit_SNG834">
              <a:extLst>
                <a:ext uri="{FF2B5EF4-FFF2-40B4-BE49-F238E27FC236}">
                  <a16:creationId xmlns:a16="http://schemas.microsoft.com/office/drawing/2014/main" id="{757F3855-88C1-424B-AB68-54FE72F4AE27}"/>
                </a:ext>
              </a:extLst>
            </p:cNvPr>
            <p:cNvPicPr>
              <a:picLocks noChangeAspect="1"/>
            </p:cNvPicPr>
            <p:nvPr/>
          </p:nvPicPr>
          <p:blipFill rotWithShape="1">
            <a:blip r:embed="rId3"/>
            <a:srcRect t="16013"/>
            <a:stretch/>
          </p:blipFill>
          <p:spPr>
            <a:xfrm>
              <a:off x="4020993" y="413078"/>
              <a:ext cx="779880" cy="727772"/>
            </a:xfrm>
            <a:prstGeom prst="rect">
              <a:avLst/>
            </a:prstGeom>
          </p:spPr>
        </p:pic>
        <p:pic>
          <p:nvPicPr>
            <p:cNvPr id="13" name="Picture 12">
              <a:extLst>
                <a:ext uri="{FF2B5EF4-FFF2-40B4-BE49-F238E27FC236}">
                  <a16:creationId xmlns:a16="http://schemas.microsoft.com/office/drawing/2014/main" id="{70513354-5C1A-40ED-955C-4E436FE8E8C7}"/>
                </a:ext>
              </a:extLst>
            </p:cNvPr>
            <p:cNvPicPr>
              <a:picLocks noChangeAspect="1"/>
            </p:cNvPicPr>
            <p:nvPr/>
          </p:nvPicPr>
          <p:blipFill>
            <a:blip r:embed="rId4"/>
            <a:stretch>
              <a:fillRect/>
            </a:stretch>
          </p:blipFill>
          <p:spPr>
            <a:xfrm>
              <a:off x="3499448" y="3180044"/>
              <a:ext cx="1686316" cy="1240613"/>
            </a:xfrm>
            <a:prstGeom prst="rect">
              <a:avLst/>
            </a:prstGeom>
            <a:noFill/>
          </p:spPr>
        </p:pic>
        <p:pic>
          <p:nvPicPr>
            <p:cNvPr id="14" name="Picture 4" descr="Logos and Graphics | Node.js">
              <a:extLst>
                <a:ext uri="{FF2B5EF4-FFF2-40B4-BE49-F238E27FC236}">
                  <a16:creationId xmlns:a16="http://schemas.microsoft.com/office/drawing/2014/main" id="{B60E87F5-BA19-4861-BFF6-7C5302D6B6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358" y="3655600"/>
              <a:ext cx="823592" cy="5021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20C00FA6-EF8B-48B9-87C7-820BA3AF027B}"/>
                </a:ext>
              </a:extLst>
            </p:cNvPr>
            <p:cNvSpPr/>
            <p:nvPr/>
          </p:nvSpPr>
          <p:spPr>
            <a:xfrm>
              <a:off x="3760208" y="1855300"/>
              <a:ext cx="1308291" cy="1111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600" dirty="0"/>
                <a:t>Custom State Store Component OCI Object Storage</a:t>
              </a:r>
            </a:p>
          </p:txBody>
        </p:sp>
        <p:cxnSp>
          <p:nvCxnSpPr>
            <p:cNvPr id="16" name="Straight Arrow Connector 15">
              <a:extLst>
                <a:ext uri="{FF2B5EF4-FFF2-40B4-BE49-F238E27FC236}">
                  <a16:creationId xmlns:a16="http://schemas.microsoft.com/office/drawing/2014/main" id="{2ACB2684-FEDA-4CBA-B0CA-69A7B731A0B0}"/>
                </a:ext>
              </a:extLst>
            </p:cNvPr>
            <p:cNvCxnSpPr>
              <a:cxnSpLocks/>
              <a:stCxn id="15" idx="0"/>
              <a:endCxn id="12" idx="2"/>
            </p:cNvCxnSpPr>
            <p:nvPr/>
          </p:nvCxnSpPr>
          <p:spPr>
            <a:xfrm flipH="1" flipV="1">
              <a:off x="4410933" y="1140850"/>
              <a:ext cx="3421" cy="71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FA4E56-BFFE-4A46-9D5F-4E9C86936377}"/>
                </a:ext>
              </a:extLst>
            </p:cNvPr>
            <p:cNvSpPr txBox="1"/>
            <p:nvPr/>
          </p:nvSpPr>
          <p:spPr>
            <a:xfrm>
              <a:off x="2033569" y="3918561"/>
              <a:ext cx="1137256" cy="229220"/>
            </a:xfrm>
            <a:prstGeom prst="rect">
              <a:avLst/>
            </a:prstGeom>
            <a:noFill/>
          </p:spPr>
          <p:txBody>
            <a:bodyPr wrap="none" lIns="0" tIns="0" rIns="0" bIns="0" rtlCol="0">
              <a:spAutoFit/>
            </a:bodyPr>
            <a:lstStyle/>
            <a:p>
              <a:r>
                <a:rPr lang="en-US" sz="1600" i="1" dirty="0"/>
                <a:t>set &amp; get state</a:t>
              </a:r>
            </a:p>
          </p:txBody>
        </p:sp>
        <p:cxnSp>
          <p:nvCxnSpPr>
            <p:cNvPr id="18" name="Straight Arrow Connector 17">
              <a:extLst>
                <a:ext uri="{FF2B5EF4-FFF2-40B4-BE49-F238E27FC236}">
                  <a16:creationId xmlns:a16="http://schemas.microsoft.com/office/drawing/2014/main" id="{AB0B31C2-5E19-419A-BED3-D60750A7133B}"/>
                </a:ext>
              </a:extLst>
            </p:cNvPr>
            <p:cNvCxnSpPr>
              <a:stCxn id="14" idx="3"/>
            </p:cNvCxnSpPr>
            <p:nvPr/>
          </p:nvCxnSpPr>
          <p:spPr>
            <a:xfrm>
              <a:off x="1828950" y="3906695"/>
              <a:ext cx="1572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A5D7AE-9E3F-4029-A158-181F5A4D1585}"/>
                </a:ext>
              </a:extLst>
            </p:cNvPr>
            <p:cNvSpPr/>
            <p:nvPr/>
          </p:nvSpPr>
          <p:spPr>
            <a:xfrm>
              <a:off x="607079" y="4018588"/>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600"/>
            </a:p>
          </p:txBody>
        </p:sp>
        <p:sp>
          <p:nvSpPr>
            <p:cNvPr id="20" name="TextBox 19">
              <a:extLst>
                <a:ext uri="{FF2B5EF4-FFF2-40B4-BE49-F238E27FC236}">
                  <a16:creationId xmlns:a16="http://schemas.microsoft.com/office/drawing/2014/main" id="{189C3F97-B109-49F2-A3E8-CFEC9F50D08C}"/>
                </a:ext>
              </a:extLst>
            </p:cNvPr>
            <p:cNvSpPr txBox="1"/>
            <p:nvPr/>
          </p:nvSpPr>
          <p:spPr>
            <a:xfrm>
              <a:off x="290694" y="4663617"/>
              <a:ext cx="1213536" cy="200568"/>
            </a:xfrm>
            <a:prstGeom prst="rect">
              <a:avLst/>
            </a:prstGeom>
            <a:noFill/>
          </p:spPr>
          <p:txBody>
            <a:bodyPr wrap="none" lIns="0" tIns="0" rIns="0" bIns="0" rtlCol="0">
              <a:spAutoFit/>
            </a:bodyPr>
            <a:lstStyle/>
            <a:p>
              <a:r>
                <a:rPr lang="en-US" sz="1400" i="1" dirty="0" err="1"/>
                <a:t>components.yaml</a:t>
              </a:r>
              <a:endParaRPr lang="en-US" sz="1400" i="1" dirty="0"/>
            </a:p>
          </p:txBody>
        </p:sp>
        <p:sp>
          <p:nvSpPr>
            <p:cNvPr id="21" name="Rectangle 20">
              <a:extLst>
                <a:ext uri="{FF2B5EF4-FFF2-40B4-BE49-F238E27FC236}">
                  <a16:creationId xmlns:a16="http://schemas.microsoft.com/office/drawing/2014/main" id="{A0CB1171-CC79-4377-9BDD-ACFA87D206A6}"/>
                </a:ext>
              </a:extLst>
            </p:cNvPr>
            <p:cNvSpPr/>
            <p:nvPr/>
          </p:nvSpPr>
          <p:spPr>
            <a:xfrm>
              <a:off x="3447078" y="1776166"/>
              <a:ext cx="1897279" cy="28934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2" name="Connector: Elbow 21">
              <a:extLst>
                <a:ext uri="{FF2B5EF4-FFF2-40B4-BE49-F238E27FC236}">
                  <a16:creationId xmlns:a16="http://schemas.microsoft.com/office/drawing/2014/main" id="{C1271E8E-4089-4676-B894-A13342DFA8CE}"/>
                </a:ext>
              </a:extLst>
            </p:cNvPr>
            <p:cNvCxnSpPr>
              <a:cxnSpLocks/>
              <a:stCxn id="19" idx="0"/>
              <a:endCxn id="15" idx="1"/>
            </p:cNvCxnSpPr>
            <p:nvPr/>
          </p:nvCxnSpPr>
          <p:spPr>
            <a:xfrm rot="5400000" flipH="1" flipV="1">
              <a:off x="1500385" y="1758766"/>
              <a:ext cx="1607305" cy="2912341"/>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Arrow: Up-Down 22">
              <a:extLst>
                <a:ext uri="{FF2B5EF4-FFF2-40B4-BE49-F238E27FC236}">
                  <a16:creationId xmlns:a16="http://schemas.microsoft.com/office/drawing/2014/main" id="{BA1A57A2-5E4E-424E-BF26-51F9E30BD6EF}"/>
                </a:ext>
              </a:extLst>
            </p:cNvPr>
            <p:cNvSpPr/>
            <p:nvPr/>
          </p:nvSpPr>
          <p:spPr>
            <a:xfrm>
              <a:off x="4307818" y="2967265"/>
              <a:ext cx="103115" cy="1861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24"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F7438C01-2EEB-4A6D-BA8C-AADDC6BD61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444" y="3719373"/>
              <a:ext cx="1297973" cy="43841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5DED173-0B02-426C-A06B-B6FCDB4431C2}"/>
                </a:ext>
              </a:extLst>
            </p:cNvPr>
            <p:cNvSpPr/>
            <p:nvPr/>
          </p:nvSpPr>
          <p:spPr>
            <a:xfrm>
              <a:off x="7798425" y="4018590"/>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600"/>
            </a:p>
          </p:txBody>
        </p:sp>
        <p:sp>
          <p:nvSpPr>
            <p:cNvPr id="26" name="TextBox 25">
              <a:extLst>
                <a:ext uri="{FF2B5EF4-FFF2-40B4-BE49-F238E27FC236}">
                  <a16:creationId xmlns:a16="http://schemas.microsoft.com/office/drawing/2014/main" id="{F7F17D75-8763-4727-8235-46835BFBB625}"/>
                </a:ext>
              </a:extLst>
            </p:cNvPr>
            <p:cNvSpPr txBox="1"/>
            <p:nvPr/>
          </p:nvSpPr>
          <p:spPr>
            <a:xfrm>
              <a:off x="7482039" y="4663619"/>
              <a:ext cx="1213536" cy="200568"/>
            </a:xfrm>
            <a:prstGeom prst="rect">
              <a:avLst/>
            </a:prstGeom>
            <a:noFill/>
          </p:spPr>
          <p:txBody>
            <a:bodyPr wrap="none" lIns="0" tIns="0" rIns="0" bIns="0" rtlCol="0">
              <a:spAutoFit/>
            </a:bodyPr>
            <a:lstStyle/>
            <a:p>
              <a:r>
                <a:rPr lang="en-US" sz="1400" i="1" dirty="0" err="1"/>
                <a:t>components.yaml</a:t>
              </a:r>
              <a:endParaRPr lang="en-US" sz="1400" i="1" dirty="0"/>
            </a:p>
          </p:txBody>
        </p:sp>
        <p:cxnSp>
          <p:nvCxnSpPr>
            <p:cNvPr id="27" name="Connector: Elbow 26">
              <a:extLst>
                <a:ext uri="{FF2B5EF4-FFF2-40B4-BE49-F238E27FC236}">
                  <a16:creationId xmlns:a16="http://schemas.microsoft.com/office/drawing/2014/main" id="{A281AD19-F540-498E-B849-E1D5F4D5A3D2}"/>
                </a:ext>
              </a:extLst>
            </p:cNvPr>
            <p:cNvCxnSpPr>
              <a:cxnSpLocks/>
              <a:stCxn id="25" idx="0"/>
              <a:endCxn id="15" idx="3"/>
            </p:cNvCxnSpPr>
            <p:nvPr/>
          </p:nvCxnSpPr>
          <p:spPr>
            <a:xfrm rot="16200000" flipV="1">
              <a:off x="5750203" y="1729580"/>
              <a:ext cx="1607307" cy="297071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F212558-3813-4E4C-96E3-1713B6A6522F}"/>
                </a:ext>
              </a:extLst>
            </p:cNvPr>
            <p:cNvSpPr txBox="1"/>
            <p:nvPr/>
          </p:nvSpPr>
          <p:spPr>
            <a:xfrm>
              <a:off x="5477523" y="3918563"/>
              <a:ext cx="1137256" cy="229220"/>
            </a:xfrm>
            <a:prstGeom prst="rect">
              <a:avLst/>
            </a:prstGeom>
            <a:noFill/>
          </p:spPr>
          <p:txBody>
            <a:bodyPr wrap="none" lIns="0" tIns="0" rIns="0" bIns="0" rtlCol="0">
              <a:spAutoFit/>
            </a:bodyPr>
            <a:lstStyle/>
            <a:p>
              <a:r>
                <a:rPr lang="en-US" sz="1600" i="1" dirty="0"/>
                <a:t>set &amp; get state</a:t>
              </a:r>
            </a:p>
          </p:txBody>
        </p:sp>
        <p:cxnSp>
          <p:nvCxnSpPr>
            <p:cNvPr id="29" name="Straight Arrow Connector 28">
              <a:extLst>
                <a:ext uri="{FF2B5EF4-FFF2-40B4-BE49-F238E27FC236}">
                  <a16:creationId xmlns:a16="http://schemas.microsoft.com/office/drawing/2014/main" id="{38070800-D3B6-4C3B-8F31-77EB4A685C7C}"/>
                </a:ext>
              </a:extLst>
            </p:cNvPr>
            <p:cNvCxnSpPr>
              <a:cxnSpLocks/>
            </p:cNvCxnSpPr>
            <p:nvPr/>
          </p:nvCxnSpPr>
          <p:spPr>
            <a:xfrm flipH="1" flipV="1">
              <a:off x="5477523" y="3906695"/>
              <a:ext cx="121723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4662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94319-8A6D-4230-B176-771375CEB561}"/>
              </a:ext>
            </a:extLst>
          </p:cNvPr>
          <p:cNvSpPr>
            <a:spLocks noGrp="1"/>
          </p:cNvSpPr>
          <p:nvPr>
            <p:ph type="title"/>
          </p:nvPr>
        </p:nvSpPr>
        <p:spPr>
          <a:xfrm>
            <a:off x="959998" y="455660"/>
            <a:ext cx="8473934" cy="325861"/>
          </a:xfrm>
        </p:spPr>
        <p:txBody>
          <a:bodyPr/>
          <a:lstStyle/>
          <a:p>
            <a:r>
              <a:rPr lang="en-US" dirty="0" err="1"/>
              <a:t>schrijf</a:t>
            </a:r>
            <a:r>
              <a:rPr lang="en-US" dirty="0"/>
              <a:t> Issue om de </a:t>
            </a:r>
            <a:r>
              <a:rPr lang="en-US" dirty="0" err="1"/>
              <a:t>wijziging</a:t>
            </a:r>
            <a:r>
              <a:rPr lang="en-US" dirty="0"/>
              <a:t> </a:t>
            </a:r>
            <a:r>
              <a:rPr lang="en-US" dirty="0" err="1"/>
              <a:t>voor</a:t>
            </a:r>
            <a:r>
              <a:rPr lang="en-US" dirty="0"/>
              <a:t> te </a:t>
            </a:r>
            <a:r>
              <a:rPr lang="en-US" dirty="0" err="1"/>
              <a:t>stellen</a:t>
            </a:r>
            <a:endParaRPr lang="en-US" dirty="0"/>
          </a:p>
        </p:txBody>
      </p:sp>
      <p:sp>
        <p:nvSpPr>
          <p:cNvPr id="4" name="Content Placeholder 3">
            <a:extLst>
              <a:ext uri="{FF2B5EF4-FFF2-40B4-BE49-F238E27FC236}">
                <a16:creationId xmlns:a16="http://schemas.microsoft.com/office/drawing/2014/main" id="{7702C70D-4547-4891-A5F0-3C2572FFA203}"/>
              </a:ext>
            </a:extLst>
          </p:cNvPr>
          <p:cNvSpPr>
            <a:spLocks noGrp="1"/>
          </p:cNvSpPr>
          <p:nvPr>
            <p:ph idx="1"/>
          </p:nvPr>
        </p:nvSpPr>
        <p:spPr/>
        <p:txBody>
          <a:bodyPr/>
          <a:lstStyle/>
          <a:p>
            <a:endParaRPr lang="en-US"/>
          </a:p>
        </p:txBody>
      </p:sp>
      <p:sp>
        <p:nvSpPr>
          <p:cNvPr id="2" name="Footer Placeholder 1">
            <a:extLst>
              <a:ext uri="{FF2B5EF4-FFF2-40B4-BE49-F238E27FC236}">
                <a16:creationId xmlns:a16="http://schemas.microsoft.com/office/drawing/2014/main" id="{A6839410-1C6A-4DA5-ACA6-3BFE9616F998}"/>
              </a:ext>
            </a:extLst>
          </p:cNvPr>
          <p:cNvSpPr>
            <a:spLocks noGrp="1"/>
          </p:cNvSpPr>
          <p:nvPr>
            <p:ph type="ftr" sz="quarter" idx="11"/>
          </p:nvPr>
        </p:nvSpPr>
        <p:spPr/>
        <p:txBody>
          <a:bodyPr/>
          <a:lstStyle/>
          <a:p>
            <a:endParaRPr lang="en-NL" dirty="0"/>
          </a:p>
        </p:txBody>
      </p:sp>
      <p:pic>
        <p:nvPicPr>
          <p:cNvPr id="6" name="Picture 5">
            <a:extLst>
              <a:ext uri="{FF2B5EF4-FFF2-40B4-BE49-F238E27FC236}">
                <a16:creationId xmlns:a16="http://schemas.microsoft.com/office/drawing/2014/main" id="{EC96B02C-D34E-48EE-B5BA-24444D78E330}"/>
              </a:ext>
            </a:extLst>
          </p:cNvPr>
          <p:cNvPicPr>
            <a:picLocks noChangeAspect="1"/>
          </p:cNvPicPr>
          <p:nvPr/>
        </p:nvPicPr>
        <p:blipFill>
          <a:blip r:embed="rId3"/>
          <a:stretch>
            <a:fillRect/>
          </a:stretch>
        </p:blipFill>
        <p:spPr>
          <a:xfrm>
            <a:off x="959999" y="957459"/>
            <a:ext cx="9792003" cy="5154604"/>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497E17-32A0-42B1-9BF0-EA900778C101}"/>
              </a:ext>
            </a:extLst>
          </p:cNvPr>
          <p:cNvSpPr txBox="1"/>
          <p:nvPr/>
        </p:nvSpPr>
        <p:spPr>
          <a:xfrm>
            <a:off x="959999" y="6346630"/>
            <a:ext cx="4243149" cy="205121"/>
          </a:xfrm>
          <a:prstGeom prst="rect">
            <a:avLst/>
          </a:prstGeom>
          <a:noFill/>
        </p:spPr>
        <p:txBody>
          <a:bodyPr wrap="none" lIns="0" tIns="0" rIns="0" bIns="0" rtlCol="0">
            <a:spAutoFit/>
          </a:bodyPr>
          <a:lstStyle/>
          <a:p>
            <a:r>
              <a:rPr lang="en-US" sz="1333" i="1" dirty="0"/>
              <a:t>https://github.com/dapr/components-contrib/issues/1400</a:t>
            </a:r>
          </a:p>
        </p:txBody>
      </p:sp>
    </p:spTree>
    <p:extLst>
      <p:ext uri="{BB962C8B-B14F-4D97-AF65-F5344CB8AC3E}">
        <p14:creationId xmlns:p14="http://schemas.microsoft.com/office/powerpoint/2010/main" val="10952970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7BFC-0F04-4351-816E-CDFE181A1EE9}"/>
              </a:ext>
            </a:extLst>
          </p:cNvPr>
          <p:cNvSpPr>
            <a:spLocks noGrp="1"/>
          </p:cNvSpPr>
          <p:nvPr>
            <p:ph type="title"/>
          </p:nvPr>
        </p:nvSpPr>
        <p:spPr/>
        <p:txBody>
          <a:bodyPr/>
          <a:lstStyle/>
          <a:p>
            <a:r>
              <a:rPr lang="en-US" dirty="0"/>
              <a:t>Encouragement from one of the founders himself</a:t>
            </a:r>
          </a:p>
        </p:txBody>
      </p:sp>
      <p:sp>
        <p:nvSpPr>
          <p:cNvPr id="3" name="Content Placeholder 2">
            <a:extLst>
              <a:ext uri="{FF2B5EF4-FFF2-40B4-BE49-F238E27FC236}">
                <a16:creationId xmlns:a16="http://schemas.microsoft.com/office/drawing/2014/main" id="{7C373F29-D87D-463B-850B-9E3CEB39EE6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0F9F436-B5F0-4FDA-A49E-FF019D76CB2B}"/>
              </a:ext>
            </a:extLst>
          </p:cNvPr>
          <p:cNvSpPr>
            <a:spLocks noGrp="1"/>
          </p:cNvSpPr>
          <p:nvPr>
            <p:ph type="ftr" sz="quarter" idx="11"/>
          </p:nvPr>
        </p:nvSpPr>
        <p:spPr/>
        <p:txBody>
          <a:bodyPr/>
          <a:lstStyle/>
          <a:p>
            <a:endParaRPr lang="nl-NL" dirty="0"/>
          </a:p>
        </p:txBody>
      </p:sp>
      <p:pic>
        <p:nvPicPr>
          <p:cNvPr id="6" name="Picture 5">
            <a:extLst>
              <a:ext uri="{FF2B5EF4-FFF2-40B4-BE49-F238E27FC236}">
                <a16:creationId xmlns:a16="http://schemas.microsoft.com/office/drawing/2014/main" id="{A8A6F541-30E0-4686-85C7-3CC2914C57C5}"/>
              </a:ext>
            </a:extLst>
          </p:cNvPr>
          <p:cNvPicPr>
            <a:picLocks noChangeAspect="1"/>
          </p:cNvPicPr>
          <p:nvPr/>
        </p:nvPicPr>
        <p:blipFill rotWithShape="1">
          <a:blip r:embed="rId2"/>
          <a:srcRect l="674" t="29130" r="-674" b="-2444"/>
          <a:stretch/>
        </p:blipFill>
        <p:spPr>
          <a:xfrm>
            <a:off x="623312" y="1440000"/>
            <a:ext cx="11008984" cy="28625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29826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380E-DBB1-4457-AFD4-D0DC820D3F11}"/>
              </a:ext>
            </a:extLst>
          </p:cNvPr>
          <p:cNvSpPr>
            <a:spLocks noGrp="1"/>
          </p:cNvSpPr>
          <p:nvPr>
            <p:ph type="title"/>
          </p:nvPr>
        </p:nvSpPr>
        <p:spPr/>
        <p:txBody>
          <a:bodyPr/>
          <a:lstStyle/>
          <a:p>
            <a:r>
              <a:rPr lang="en-US" dirty="0"/>
              <a:t>Fork Repository</a:t>
            </a:r>
          </a:p>
        </p:txBody>
      </p:sp>
      <p:pic>
        <p:nvPicPr>
          <p:cNvPr id="7" name="Snagit_SNG84A">
            <a:extLst>
              <a:ext uri="{FF2B5EF4-FFF2-40B4-BE49-F238E27FC236}">
                <a16:creationId xmlns:a16="http://schemas.microsoft.com/office/drawing/2014/main" id="{A0E2620B-2F12-4FC7-B142-4CF8EAB70B90}"/>
              </a:ext>
            </a:extLst>
          </p:cNvPr>
          <p:cNvPicPr>
            <a:picLocks noGrp="1" noChangeAspect="1"/>
          </p:cNvPicPr>
          <p:nvPr>
            <p:ph idx="1"/>
          </p:nvPr>
        </p:nvPicPr>
        <p:blipFill>
          <a:blip r:embed="rId2"/>
          <a:stretch>
            <a:fillRect/>
          </a:stretch>
        </p:blipFill>
        <p:spPr>
          <a:xfrm>
            <a:off x="961265" y="2630659"/>
            <a:ext cx="10454447" cy="360670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6570AC9-BF38-4EBB-88A4-CF2751425AC9}"/>
              </a:ext>
            </a:extLst>
          </p:cNvPr>
          <p:cNvSpPr>
            <a:spLocks noGrp="1"/>
          </p:cNvSpPr>
          <p:nvPr>
            <p:ph type="ftr" sz="quarter" idx="11"/>
          </p:nvPr>
        </p:nvSpPr>
        <p:spPr/>
        <p:txBody>
          <a:bodyPr/>
          <a:lstStyle/>
          <a:p>
            <a:endParaRPr lang="nl-NL" dirty="0"/>
          </a:p>
        </p:txBody>
      </p:sp>
      <p:sp>
        <p:nvSpPr>
          <p:cNvPr id="10" name="Rectangle: Rounded Corners 9">
            <a:extLst>
              <a:ext uri="{FF2B5EF4-FFF2-40B4-BE49-F238E27FC236}">
                <a16:creationId xmlns:a16="http://schemas.microsoft.com/office/drawing/2014/main" id="{B5A0C235-7F27-47A5-B79B-1F8357D4C928}"/>
              </a:ext>
            </a:extLst>
          </p:cNvPr>
          <p:cNvSpPr/>
          <p:nvPr/>
        </p:nvSpPr>
        <p:spPr>
          <a:xfrm>
            <a:off x="4622166" y="1233016"/>
            <a:ext cx="2201661"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1" name="Picture 10">
            <a:extLst>
              <a:ext uri="{FF2B5EF4-FFF2-40B4-BE49-F238E27FC236}">
                <a16:creationId xmlns:a16="http://schemas.microsoft.com/office/drawing/2014/main" id="{94CA107F-69EE-42CD-A5D8-036F30748890}"/>
              </a:ext>
            </a:extLst>
          </p:cNvPr>
          <p:cNvPicPr>
            <a:picLocks noChangeAspect="1"/>
          </p:cNvPicPr>
          <p:nvPr/>
        </p:nvPicPr>
        <p:blipFill>
          <a:blip r:embed="rId3"/>
          <a:stretch>
            <a:fillRect/>
          </a:stretch>
        </p:blipFill>
        <p:spPr>
          <a:xfrm>
            <a:off x="5285454" y="1382545"/>
            <a:ext cx="938981" cy="690803"/>
          </a:xfrm>
          <a:prstGeom prst="rect">
            <a:avLst/>
          </a:prstGeom>
          <a:noFill/>
        </p:spPr>
      </p:pic>
      <p:sp>
        <p:nvSpPr>
          <p:cNvPr id="12" name="TextBox 11">
            <a:extLst>
              <a:ext uri="{FF2B5EF4-FFF2-40B4-BE49-F238E27FC236}">
                <a16:creationId xmlns:a16="http://schemas.microsoft.com/office/drawing/2014/main" id="{5BD2B230-6BAE-4C96-8E59-97F66786F063}"/>
              </a:ext>
            </a:extLst>
          </p:cNvPr>
          <p:cNvSpPr txBox="1"/>
          <p:nvPr/>
        </p:nvSpPr>
        <p:spPr>
          <a:xfrm>
            <a:off x="4744095" y="1941885"/>
            <a:ext cx="1949252" cy="533351"/>
          </a:xfrm>
          <a:prstGeom prst="rect">
            <a:avLst/>
          </a:prstGeom>
          <a:noFill/>
        </p:spPr>
        <p:txBody>
          <a:bodyPr wrap="none" lIns="0" tIns="0" rIns="0" bIns="0" rtlCol="0">
            <a:spAutoFit/>
          </a:bodyPr>
          <a:lstStyle/>
          <a:p>
            <a:r>
              <a:rPr lang="en-US" sz="1733" i="1" dirty="0" err="1"/>
              <a:t>dapr</a:t>
            </a:r>
            <a:r>
              <a:rPr lang="en-US" sz="1733" i="1" dirty="0"/>
              <a:t>/</a:t>
            </a:r>
            <a:br>
              <a:rPr lang="en-US" sz="1733" i="1" dirty="0"/>
            </a:br>
            <a:r>
              <a:rPr lang="en-US" sz="1733" i="1" dirty="0"/>
              <a:t>components-</a:t>
            </a:r>
            <a:r>
              <a:rPr lang="en-US" sz="1733" i="1" dirty="0" err="1"/>
              <a:t>contrib</a:t>
            </a:r>
            <a:endParaRPr lang="en-US" sz="1733" i="1" dirty="0"/>
          </a:p>
        </p:txBody>
      </p:sp>
      <p:pic>
        <p:nvPicPr>
          <p:cNvPr id="13" name="Picture 2" descr="GitHub Logo, history, meaning, symbol, PNG">
            <a:extLst>
              <a:ext uri="{FF2B5EF4-FFF2-40B4-BE49-F238E27FC236}">
                <a16:creationId xmlns:a16="http://schemas.microsoft.com/office/drawing/2014/main" id="{B6F43723-8B44-434F-9ED5-66E1BBB59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71407" y="637693"/>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15510373-E8F7-4017-8820-F8985566AC8A}"/>
              </a:ext>
            </a:extLst>
          </p:cNvPr>
          <p:cNvSpPr/>
          <p:nvPr/>
        </p:nvSpPr>
        <p:spPr>
          <a:xfrm>
            <a:off x="8400106" y="1227473"/>
            <a:ext cx="2320068"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5" name="Picture 14">
            <a:extLst>
              <a:ext uri="{FF2B5EF4-FFF2-40B4-BE49-F238E27FC236}">
                <a16:creationId xmlns:a16="http://schemas.microsoft.com/office/drawing/2014/main" id="{F620FC5F-4DED-4A51-A00A-7F4F1AD7D883}"/>
              </a:ext>
            </a:extLst>
          </p:cNvPr>
          <p:cNvPicPr>
            <a:picLocks noChangeAspect="1"/>
          </p:cNvPicPr>
          <p:nvPr/>
        </p:nvPicPr>
        <p:blipFill>
          <a:blip r:embed="rId3"/>
          <a:stretch>
            <a:fillRect/>
          </a:stretch>
        </p:blipFill>
        <p:spPr>
          <a:xfrm>
            <a:off x="9886903" y="1347368"/>
            <a:ext cx="613045" cy="451013"/>
          </a:xfrm>
          <a:prstGeom prst="rect">
            <a:avLst/>
          </a:prstGeom>
          <a:noFill/>
        </p:spPr>
      </p:pic>
      <p:sp>
        <p:nvSpPr>
          <p:cNvPr id="16" name="TextBox 15">
            <a:extLst>
              <a:ext uri="{FF2B5EF4-FFF2-40B4-BE49-F238E27FC236}">
                <a16:creationId xmlns:a16="http://schemas.microsoft.com/office/drawing/2014/main" id="{47548BF1-B0B9-45D7-B0D2-29EC1F38F7B2}"/>
              </a:ext>
            </a:extLst>
          </p:cNvPr>
          <p:cNvSpPr txBox="1"/>
          <p:nvPr/>
        </p:nvSpPr>
        <p:spPr>
          <a:xfrm>
            <a:off x="8553984" y="1918277"/>
            <a:ext cx="1949252" cy="533351"/>
          </a:xfrm>
          <a:prstGeom prst="rect">
            <a:avLst/>
          </a:prstGeom>
          <a:noFill/>
        </p:spPr>
        <p:txBody>
          <a:bodyPr wrap="none" lIns="0" tIns="0" rIns="0" bIns="0" rtlCol="0">
            <a:spAutoFit/>
          </a:bodyPr>
          <a:lstStyle/>
          <a:p>
            <a:r>
              <a:rPr lang="en-US" sz="1733" i="1" dirty="0"/>
              <a:t>lucasjellema/</a:t>
            </a:r>
            <a:br>
              <a:rPr lang="en-US" sz="1733" i="1" dirty="0"/>
            </a:br>
            <a:r>
              <a:rPr lang="en-US" sz="1733" i="1" dirty="0"/>
              <a:t>components-</a:t>
            </a:r>
            <a:r>
              <a:rPr lang="en-US" sz="1733" i="1" dirty="0" err="1"/>
              <a:t>contrib</a:t>
            </a:r>
            <a:endParaRPr lang="en-US" sz="1733" i="1" dirty="0"/>
          </a:p>
        </p:txBody>
      </p:sp>
      <p:pic>
        <p:nvPicPr>
          <p:cNvPr id="17" name="Picture 2" descr="GitHub Logo, history, meaning, symbol, PNG">
            <a:extLst>
              <a:ext uri="{FF2B5EF4-FFF2-40B4-BE49-F238E27FC236}">
                <a16:creationId xmlns:a16="http://schemas.microsoft.com/office/drawing/2014/main" id="{BFFF8A29-AFDF-4598-A2E8-17C89D0EA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49348" y="632151"/>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4B7E3631-577E-42E7-88D0-0B9E04737DE0}"/>
              </a:ext>
            </a:extLst>
          </p:cNvPr>
          <p:cNvSpPr/>
          <p:nvPr/>
        </p:nvSpPr>
        <p:spPr>
          <a:xfrm>
            <a:off x="7110323" y="1675538"/>
            <a:ext cx="1112668" cy="556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fork</a:t>
            </a:r>
          </a:p>
        </p:txBody>
      </p:sp>
    </p:spTree>
    <p:extLst>
      <p:ext uri="{BB962C8B-B14F-4D97-AF65-F5344CB8AC3E}">
        <p14:creationId xmlns:p14="http://schemas.microsoft.com/office/powerpoint/2010/main" val="88542056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7C1C-7D37-4162-9208-A23FDB79DB38}"/>
              </a:ext>
            </a:extLst>
          </p:cNvPr>
          <p:cNvSpPr>
            <a:spLocks noGrp="1"/>
          </p:cNvSpPr>
          <p:nvPr>
            <p:ph type="title"/>
          </p:nvPr>
        </p:nvSpPr>
        <p:spPr/>
        <p:txBody>
          <a:bodyPr/>
          <a:lstStyle/>
          <a:p>
            <a:r>
              <a:rPr lang="en-US" dirty="0"/>
              <a:t>Repository Fork in my GitHub account</a:t>
            </a:r>
          </a:p>
        </p:txBody>
      </p:sp>
      <p:sp>
        <p:nvSpPr>
          <p:cNvPr id="3" name="Content Placeholder 2">
            <a:extLst>
              <a:ext uri="{FF2B5EF4-FFF2-40B4-BE49-F238E27FC236}">
                <a16:creationId xmlns:a16="http://schemas.microsoft.com/office/drawing/2014/main" id="{7DF522D8-A4B0-4CC3-87C8-9BC2E2BA7A8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C6BDEAE-3D72-4E92-B716-95C57BE6CAF2}"/>
              </a:ext>
            </a:extLst>
          </p:cNvPr>
          <p:cNvSpPr>
            <a:spLocks noGrp="1"/>
          </p:cNvSpPr>
          <p:nvPr>
            <p:ph type="ftr" sz="quarter" idx="11"/>
          </p:nvPr>
        </p:nvSpPr>
        <p:spPr/>
        <p:txBody>
          <a:bodyPr/>
          <a:lstStyle/>
          <a:p>
            <a:endParaRPr lang="nl-NL" dirty="0"/>
          </a:p>
        </p:txBody>
      </p:sp>
      <p:pic>
        <p:nvPicPr>
          <p:cNvPr id="5" name="Snagit_SNG838">
            <a:extLst>
              <a:ext uri="{FF2B5EF4-FFF2-40B4-BE49-F238E27FC236}">
                <a16:creationId xmlns:a16="http://schemas.microsoft.com/office/drawing/2014/main" id="{A27A8C8D-D627-48FE-AD79-8B9C203FB991}"/>
              </a:ext>
            </a:extLst>
          </p:cNvPr>
          <p:cNvPicPr>
            <a:picLocks noChangeAspect="1"/>
          </p:cNvPicPr>
          <p:nvPr/>
        </p:nvPicPr>
        <p:blipFill>
          <a:blip r:embed="rId2"/>
          <a:stretch>
            <a:fillRect/>
          </a:stretch>
        </p:blipFill>
        <p:spPr>
          <a:xfrm>
            <a:off x="769169" y="1503611"/>
            <a:ext cx="9449639" cy="4784389"/>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8863C300-AB40-4EDD-9A2A-AA7E90D645FB}"/>
              </a:ext>
            </a:extLst>
          </p:cNvPr>
          <p:cNvSpPr/>
          <p:nvPr/>
        </p:nvSpPr>
        <p:spPr>
          <a:xfrm>
            <a:off x="7819481" y="979323"/>
            <a:ext cx="2590163"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7" name="Picture 6">
            <a:extLst>
              <a:ext uri="{FF2B5EF4-FFF2-40B4-BE49-F238E27FC236}">
                <a16:creationId xmlns:a16="http://schemas.microsoft.com/office/drawing/2014/main" id="{D7DA7363-96E4-45BF-AE9A-113308B7551B}"/>
              </a:ext>
            </a:extLst>
          </p:cNvPr>
          <p:cNvPicPr>
            <a:picLocks noChangeAspect="1"/>
          </p:cNvPicPr>
          <p:nvPr/>
        </p:nvPicPr>
        <p:blipFill>
          <a:blip r:embed="rId3"/>
          <a:stretch>
            <a:fillRect/>
          </a:stretch>
        </p:blipFill>
        <p:spPr>
          <a:xfrm>
            <a:off x="9306278" y="1099218"/>
            <a:ext cx="613045" cy="451013"/>
          </a:xfrm>
          <a:prstGeom prst="rect">
            <a:avLst/>
          </a:prstGeom>
          <a:noFill/>
        </p:spPr>
      </p:pic>
      <p:sp>
        <p:nvSpPr>
          <p:cNvPr id="8" name="TextBox 7">
            <a:extLst>
              <a:ext uri="{FF2B5EF4-FFF2-40B4-BE49-F238E27FC236}">
                <a16:creationId xmlns:a16="http://schemas.microsoft.com/office/drawing/2014/main" id="{C07D5A9E-A0A5-4E0B-B9C4-F6ABC34C0FD5}"/>
              </a:ext>
            </a:extLst>
          </p:cNvPr>
          <p:cNvSpPr txBox="1"/>
          <p:nvPr/>
        </p:nvSpPr>
        <p:spPr>
          <a:xfrm>
            <a:off x="7973359" y="1670126"/>
            <a:ext cx="1949252" cy="533351"/>
          </a:xfrm>
          <a:prstGeom prst="rect">
            <a:avLst/>
          </a:prstGeom>
          <a:noFill/>
        </p:spPr>
        <p:txBody>
          <a:bodyPr wrap="none" lIns="0" tIns="0" rIns="0" bIns="0" rtlCol="0">
            <a:spAutoFit/>
          </a:bodyPr>
          <a:lstStyle/>
          <a:p>
            <a:r>
              <a:rPr lang="en-US" sz="1733" i="1" dirty="0"/>
              <a:t>lucasjellema/</a:t>
            </a:r>
            <a:br>
              <a:rPr lang="en-US" sz="1733" i="1" dirty="0"/>
            </a:br>
            <a:r>
              <a:rPr lang="en-US" sz="1733" i="1" dirty="0"/>
              <a:t>components-</a:t>
            </a:r>
            <a:r>
              <a:rPr lang="en-US" sz="1733" i="1" dirty="0" err="1"/>
              <a:t>contrib</a:t>
            </a:r>
            <a:endParaRPr lang="en-US" sz="1733" i="1" dirty="0"/>
          </a:p>
        </p:txBody>
      </p:sp>
      <p:pic>
        <p:nvPicPr>
          <p:cNvPr id="9" name="Picture 2" descr="GitHub Logo, history, meaning, symbol, PNG">
            <a:extLst>
              <a:ext uri="{FF2B5EF4-FFF2-40B4-BE49-F238E27FC236}">
                <a16:creationId xmlns:a16="http://schemas.microsoft.com/office/drawing/2014/main" id="{DF78EF85-BE3E-4C4A-9A5D-28129F9F1C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68723" y="384000"/>
            <a:ext cx="1228093" cy="6908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040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F022-A073-4DEC-BC73-CADB0A3ABE84}"/>
              </a:ext>
            </a:extLst>
          </p:cNvPr>
          <p:cNvSpPr>
            <a:spLocks noGrp="1"/>
          </p:cNvSpPr>
          <p:nvPr>
            <p:ph type="title"/>
          </p:nvPr>
        </p:nvSpPr>
        <p:spPr/>
        <p:txBody>
          <a:bodyPr/>
          <a:lstStyle/>
          <a:p>
            <a:r>
              <a:rPr lang="en-US" dirty="0"/>
              <a:t>Set up local environment</a:t>
            </a:r>
          </a:p>
        </p:txBody>
      </p:sp>
      <p:sp>
        <p:nvSpPr>
          <p:cNvPr id="3" name="Content Placeholder 2">
            <a:extLst>
              <a:ext uri="{FF2B5EF4-FFF2-40B4-BE49-F238E27FC236}">
                <a16:creationId xmlns:a16="http://schemas.microsoft.com/office/drawing/2014/main" id="{F66AAC94-E6BC-4082-9DE7-F4FFB7616125}"/>
              </a:ext>
            </a:extLst>
          </p:cNvPr>
          <p:cNvSpPr>
            <a:spLocks noGrp="1"/>
          </p:cNvSpPr>
          <p:nvPr>
            <p:ph idx="1"/>
          </p:nvPr>
        </p:nvSpPr>
        <p:spPr/>
        <p:txBody>
          <a:bodyPr/>
          <a:lstStyle/>
          <a:p>
            <a:r>
              <a:rPr lang="en-US" dirty="0"/>
              <a:t>WSL2 + Ubuntu</a:t>
            </a:r>
          </a:p>
          <a:p>
            <a:r>
              <a:rPr lang="en-US" dirty="0"/>
              <a:t>Go Runtime</a:t>
            </a:r>
          </a:p>
          <a:p>
            <a:r>
              <a:rPr lang="en-US" dirty="0"/>
              <a:t>VS Code with Go extensions</a:t>
            </a:r>
          </a:p>
          <a:p>
            <a:r>
              <a:rPr lang="en-US" dirty="0"/>
              <a:t>Clone Repository Fork</a:t>
            </a:r>
          </a:p>
        </p:txBody>
      </p:sp>
      <p:sp>
        <p:nvSpPr>
          <p:cNvPr id="4" name="Footer Placeholder 3">
            <a:extLst>
              <a:ext uri="{FF2B5EF4-FFF2-40B4-BE49-F238E27FC236}">
                <a16:creationId xmlns:a16="http://schemas.microsoft.com/office/drawing/2014/main" id="{979DF6C7-7EE7-443D-BCE2-026DE2DC6C23}"/>
              </a:ext>
            </a:extLst>
          </p:cNvPr>
          <p:cNvSpPr>
            <a:spLocks noGrp="1"/>
          </p:cNvSpPr>
          <p:nvPr>
            <p:ph type="ftr" sz="quarter" idx="11"/>
          </p:nvPr>
        </p:nvSpPr>
        <p:spPr/>
        <p:txBody>
          <a:bodyPr/>
          <a:lstStyle/>
          <a:p>
            <a:endParaRPr lang="nl-NL" dirty="0"/>
          </a:p>
        </p:txBody>
      </p:sp>
      <p:sp>
        <p:nvSpPr>
          <p:cNvPr id="5" name="Rectangle: Rounded Corners 4">
            <a:extLst>
              <a:ext uri="{FF2B5EF4-FFF2-40B4-BE49-F238E27FC236}">
                <a16:creationId xmlns:a16="http://schemas.microsoft.com/office/drawing/2014/main" id="{B32D7DE1-35E9-49CD-9532-6CE2AF5997C7}"/>
              </a:ext>
            </a:extLst>
          </p:cNvPr>
          <p:cNvSpPr/>
          <p:nvPr/>
        </p:nvSpPr>
        <p:spPr>
          <a:xfrm>
            <a:off x="6939537" y="1453980"/>
            <a:ext cx="2462583"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87A9EA2A-08E3-47A4-BBC4-58B27B71348E}"/>
              </a:ext>
            </a:extLst>
          </p:cNvPr>
          <p:cNvPicPr>
            <a:picLocks noChangeAspect="1"/>
          </p:cNvPicPr>
          <p:nvPr/>
        </p:nvPicPr>
        <p:blipFill>
          <a:blip r:embed="rId2"/>
          <a:stretch>
            <a:fillRect/>
          </a:stretch>
        </p:blipFill>
        <p:spPr>
          <a:xfrm>
            <a:off x="8426334" y="1573875"/>
            <a:ext cx="613045" cy="451013"/>
          </a:xfrm>
          <a:prstGeom prst="rect">
            <a:avLst/>
          </a:prstGeom>
          <a:noFill/>
        </p:spPr>
      </p:pic>
      <p:sp>
        <p:nvSpPr>
          <p:cNvPr id="7" name="TextBox 6">
            <a:extLst>
              <a:ext uri="{FF2B5EF4-FFF2-40B4-BE49-F238E27FC236}">
                <a16:creationId xmlns:a16="http://schemas.microsoft.com/office/drawing/2014/main" id="{F3BF303F-B6C1-4E1A-9218-ED2C616B2FE2}"/>
              </a:ext>
            </a:extLst>
          </p:cNvPr>
          <p:cNvSpPr txBox="1"/>
          <p:nvPr/>
        </p:nvSpPr>
        <p:spPr>
          <a:xfrm>
            <a:off x="7093415" y="2144783"/>
            <a:ext cx="1949252" cy="533351"/>
          </a:xfrm>
          <a:prstGeom prst="rect">
            <a:avLst/>
          </a:prstGeom>
          <a:noFill/>
        </p:spPr>
        <p:txBody>
          <a:bodyPr wrap="none" lIns="0" tIns="0" rIns="0" bIns="0" rtlCol="0">
            <a:spAutoFit/>
          </a:bodyPr>
          <a:lstStyle/>
          <a:p>
            <a:r>
              <a:rPr lang="en-US" sz="1733" i="1" dirty="0"/>
              <a:t>lucasjellema/</a:t>
            </a:r>
            <a:br>
              <a:rPr lang="en-US" sz="1733" i="1" dirty="0"/>
            </a:br>
            <a:r>
              <a:rPr lang="en-US" sz="1733" i="1" dirty="0"/>
              <a:t>components-</a:t>
            </a:r>
            <a:r>
              <a:rPr lang="en-US" sz="1733" i="1" dirty="0" err="1"/>
              <a:t>contrib</a:t>
            </a:r>
            <a:endParaRPr lang="en-US" sz="1733" i="1" dirty="0"/>
          </a:p>
        </p:txBody>
      </p:sp>
      <p:pic>
        <p:nvPicPr>
          <p:cNvPr id="8" name="Picture 2" descr="GitHub Logo, history, meaning, symbol, PNG">
            <a:extLst>
              <a:ext uri="{FF2B5EF4-FFF2-40B4-BE49-F238E27FC236}">
                <a16:creationId xmlns:a16="http://schemas.microsoft.com/office/drawing/2014/main" id="{3AC819C6-C554-43F0-A204-6F618D3EC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8779" y="858657"/>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8B46653-0D95-487B-AE20-8AAADE589E01}"/>
              </a:ext>
            </a:extLst>
          </p:cNvPr>
          <p:cNvSpPr/>
          <p:nvPr/>
        </p:nvSpPr>
        <p:spPr>
          <a:xfrm>
            <a:off x="5363260" y="4317209"/>
            <a:ext cx="6213649" cy="20714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2" name="TextBox 11">
            <a:extLst>
              <a:ext uri="{FF2B5EF4-FFF2-40B4-BE49-F238E27FC236}">
                <a16:creationId xmlns:a16="http://schemas.microsoft.com/office/drawing/2014/main" id="{D946ECCC-EDAB-4244-A8DD-D99E45837EC5}"/>
              </a:ext>
            </a:extLst>
          </p:cNvPr>
          <p:cNvSpPr txBox="1"/>
          <p:nvPr/>
        </p:nvSpPr>
        <p:spPr>
          <a:xfrm>
            <a:off x="5363259" y="6392031"/>
            <a:ext cx="963405" cy="266676"/>
          </a:xfrm>
          <a:prstGeom prst="rect">
            <a:avLst/>
          </a:prstGeom>
          <a:noFill/>
        </p:spPr>
        <p:txBody>
          <a:bodyPr wrap="none" lIns="0" tIns="0" rIns="0" bIns="0" rtlCol="0">
            <a:spAutoFit/>
          </a:bodyPr>
          <a:lstStyle/>
          <a:p>
            <a:r>
              <a:rPr lang="en-US" sz="1733" dirty="0"/>
              <a:t>my laptop</a:t>
            </a:r>
          </a:p>
        </p:txBody>
      </p:sp>
      <p:pic>
        <p:nvPicPr>
          <p:cNvPr id="13" name="Picture 2" descr="Go (programming language) - Wikipedia">
            <a:extLst>
              <a:ext uri="{FF2B5EF4-FFF2-40B4-BE49-F238E27FC236}">
                <a16:creationId xmlns:a16="http://schemas.microsoft.com/office/drawing/2014/main" id="{F1463120-62DC-4AEC-A106-47D9989697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7100373" y="5573491"/>
            <a:ext cx="1325960" cy="497235"/>
          </a:xfrm>
          <a:prstGeom prst="rect">
            <a:avLst/>
          </a:prstGeom>
          <a:solidFill>
            <a:srgbClr val="FFFFFF"/>
          </a:solidFill>
        </p:spPr>
      </p:pic>
      <p:sp>
        <p:nvSpPr>
          <p:cNvPr id="15" name="TextBox 14">
            <a:extLst>
              <a:ext uri="{FF2B5EF4-FFF2-40B4-BE49-F238E27FC236}">
                <a16:creationId xmlns:a16="http://schemas.microsoft.com/office/drawing/2014/main" id="{3C9B006F-E164-46E6-8A6C-EEE7E480A89F}"/>
              </a:ext>
            </a:extLst>
          </p:cNvPr>
          <p:cNvSpPr txBox="1"/>
          <p:nvPr/>
        </p:nvSpPr>
        <p:spPr>
          <a:xfrm>
            <a:off x="6902667" y="4760122"/>
            <a:ext cx="1949252" cy="533351"/>
          </a:xfrm>
          <a:prstGeom prst="rect">
            <a:avLst/>
          </a:prstGeom>
          <a:noFill/>
        </p:spPr>
        <p:txBody>
          <a:bodyPr wrap="none" lIns="0" tIns="0" rIns="0" bIns="0" rtlCol="0">
            <a:spAutoFit/>
          </a:bodyPr>
          <a:lstStyle/>
          <a:p>
            <a:r>
              <a:rPr lang="en-US" sz="1733" i="1" dirty="0" err="1"/>
              <a:t>dapr</a:t>
            </a:r>
            <a:r>
              <a:rPr lang="en-US" sz="1733" i="1" dirty="0"/>
              <a:t>-dev/</a:t>
            </a:r>
            <a:br>
              <a:rPr lang="en-US" sz="1733" i="1" dirty="0"/>
            </a:br>
            <a:r>
              <a:rPr lang="en-US" sz="1733" i="1" dirty="0"/>
              <a:t>components-</a:t>
            </a:r>
            <a:r>
              <a:rPr lang="en-US" sz="1733" i="1" dirty="0" err="1"/>
              <a:t>contrib</a:t>
            </a:r>
            <a:endParaRPr lang="en-US" sz="1733" i="1" dirty="0"/>
          </a:p>
        </p:txBody>
      </p:sp>
      <p:pic>
        <p:nvPicPr>
          <p:cNvPr id="16" name="Picture 2" descr="Ubuntu logo">
            <a:extLst>
              <a:ext uri="{FF2B5EF4-FFF2-40B4-BE49-F238E27FC236}">
                <a16:creationId xmlns:a16="http://schemas.microsoft.com/office/drawing/2014/main" id="{28A1A621-3F64-46DB-B1ED-34D8ABE0B2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29332" y="5563333"/>
            <a:ext cx="654648" cy="5215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y the Visual Studio Code team launched a snap | Snapcraft">
            <a:extLst>
              <a:ext uri="{FF2B5EF4-FFF2-40B4-BE49-F238E27FC236}">
                <a16:creationId xmlns:a16="http://schemas.microsoft.com/office/drawing/2014/main" id="{1FC0BA54-7492-4FB5-9113-7E3176A2D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82771" y="5564476"/>
            <a:ext cx="1684404" cy="8422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ow to Setup Windows for Development: An experiment in using WSL2 -  Bendyworks">
            <a:extLst>
              <a:ext uri="{FF2B5EF4-FFF2-40B4-BE49-F238E27FC236}">
                <a16:creationId xmlns:a16="http://schemas.microsoft.com/office/drawing/2014/main" id="{BEEBBFFC-8D0D-42AA-B3D8-893E7EACB3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24656" y="5510300"/>
            <a:ext cx="843281" cy="843281"/>
          </a:xfrm>
          <a:prstGeom prst="rect">
            <a:avLst/>
          </a:prstGeom>
          <a:noFill/>
          <a:extLst>
            <a:ext uri="{909E8E84-426E-40DD-AFC4-6F175D3DCCD1}">
              <a14:hiddenFill xmlns:a14="http://schemas.microsoft.com/office/drawing/2010/main">
                <a:solidFill>
                  <a:srgbClr val="FFFFFF"/>
                </a:solidFill>
              </a14:hiddenFill>
            </a:ext>
          </a:extLst>
        </p:spPr>
      </p:pic>
      <p:sp>
        <p:nvSpPr>
          <p:cNvPr id="37" name="Arrow: Down 36">
            <a:extLst>
              <a:ext uri="{FF2B5EF4-FFF2-40B4-BE49-F238E27FC236}">
                <a16:creationId xmlns:a16="http://schemas.microsoft.com/office/drawing/2014/main" id="{3F696303-CF36-4C00-9448-F8E627C1F8A0}"/>
              </a:ext>
            </a:extLst>
          </p:cNvPr>
          <p:cNvSpPr/>
          <p:nvPr/>
        </p:nvSpPr>
        <p:spPr>
          <a:xfrm>
            <a:off x="7684213" y="2840420"/>
            <a:ext cx="532660" cy="1878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2400" spc="-200" dirty="0"/>
              <a:t>clone</a:t>
            </a:r>
          </a:p>
        </p:txBody>
      </p:sp>
      <p:pic>
        <p:nvPicPr>
          <p:cNvPr id="45" name="Picture 44">
            <a:extLst>
              <a:ext uri="{FF2B5EF4-FFF2-40B4-BE49-F238E27FC236}">
                <a16:creationId xmlns:a16="http://schemas.microsoft.com/office/drawing/2014/main" id="{BCBD9B05-8B3B-4F18-8284-2E7398AB4D00}"/>
              </a:ext>
            </a:extLst>
          </p:cNvPr>
          <p:cNvPicPr>
            <a:picLocks noChangeAspect="1"/>
          </p:cNvPicPr>
          <p:nvPr/>
        </p:nvPicPr>
        <p:blipFill>
          <a:blip r:embed="rId8"/>
          <a:stretch>
            <a:fillRect/>
          </a:stretch>
        </p:blipFill>
        <p:spPr>
          <a:xfrm>
            <a:off x="1283143" y="2799557"/>
            <a:ext cx="2770029" cy="980040"/>
          </a:xfrm>
          <a:prstGeom prst="rect">
            <a:avLst/>
          </a:prstGeom>
        </p:spPr>
      </p:pic>
    </p:spTree>
    <p:extLst>
      <p:ext uri="{BB962C8B-B14F-4D97-AF65-F5344CB8AC3E}">
        <p14:creationId xmlns:p14="http://schemas.microsoft.com/office/powerpoint/2010/main" val="32865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7F2D09-6B6F-4715-99EA-AD2A37989AF9}"/>
              </a:ext>
            </a:extLst>
          </p:cNvPr>
          <p:cNvSpPr>
            <a:spLocks noGrp="1"/>
          </p:cNvSpPr>
          <p:nvPr>
            <p:ph type="title"/>
          </p:nvPr>
        </p:nvSpPr>
        <p:spPr/>
        <p:txBody>
          <a:bodyPr/>
          <a:lstStyle/>
          <a:p>
            <a:r>
              <a:rPr lang="en-US" dirty="0"/>
              <a:t>Create branch to develop on</a:t>
            </a:r>
          </a:p>
        </p:txBody>
      </p:sp>
      <p:sp>
        <p:nvSpPr>
          <p:cNvPr id="4" name="Content Placeholder 3">
            <a:extLst>
              <a:ext uri="{FF2B5EF4-FFF2-40B4-BE49-F238E27FC236}">
                <a16:creationId xmlns:a16="http://schemas.microsoft.com/office/drawing/2014/main" id="{10C2BFA7-3BC9-4595-9078-4E639CB5B54B}"/>
              </a:ext>
            </a:extLst>
          </p:cNvPr>
          <p:cNvSpPr>
            <a:spLocks noGrp="1"/>
          </p:cNvSpPr>
          <p:nvPr>
            <p:ph idx="1"/>
          </p:nvPr>
        </p:nvSpPr>
        <p:spPr/>
        <p:txBody>
          <a:bodyPr/>
          <a:lstStyle/>
          <a:p>
            <a:endParaRPr lang="en-US"/>
          </a:p>
        </p:txBody>
      </p:sp>
      <p:sp>
        <p:nvSpPr>
          <p:cNvPr id="2" name="Footer Placeholder 1">
            <a:extLst>
              <a:ext uri="{FF2B5EF4-FFF2-40B4-BE49-F238E27FC236}">
                <a16:creationId xmlns:a16="http://schemas.microsoft.com/office/drawing/2014/main" id="{2C6FC689-3C77-44C4-A5F9-05C35AE3E815}"/>
              </a:ext>
            </a:extLst>
          </p:cNvPr>
          <p:cNvSpPr>
            <a:spLocks noGrp="1"/>
          </p:cNvSpPr>
          <p:nvPr>
            <p:ph type="ftr" sz="quarter" idx="11"/>
          </p:nvPr>
        </p:nvSpPr>
        <p:spPr/>
        <p:txBody>
          <a:bodyPr/>
          <a:lstStyle/>
          <a:p>
            <a:endParaRPr lang="en-NL" dirty="0"/>
          </a:p>
        </p:txBody>
      </p:sp>
      <p:sp>
        <p:nvSpPr>
          <p:cNvPr id="5" name="Rectangle 4">
            <a:extLst>
              <a:ext uri="{FF2B5EF4-FFF2-40B4-BE49-F238E27FC236}">
                <a16:creationId xmlns:a16="http://schemas.microsoft.com/office/drawing/2014/main" id="{026C383C-DCDC-4DFB-A8B9-516F93762B86}"/>
              </a:ext>
            </a:extLst>
          </p:cNvPr>
          <p:cNvSpPr/>
          <p:nvPr/>
        </p:nvSpPr>
        <p:spPr>
          <a:xfrm>
            <a:off x="3216783" y="4274944"/>
            <a:ext cx="8607832" cy="20714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6" name="TextBox 5">
            <a:extLst>
              <a:ext uri="{FF2B5EF4-FFF2-40B4-BE49-F238E27FC236}">
                <a16:creationId xmlns:a16="http://schemas.microsoft.com/office/drawing/2014/main" id="{38BDD364-A550-4AC4-9EF7-A3A6CF5C151B}"/>
              </a:ext>
            </a:extLst>
          </p:cNvPr>
          <p:cNvSpPr txBox="1"/>
          <p:nvPr/>
        </p:nvSpPr>
        <p:spPr>
          <a:xfrm>
            <a:off x="3216783" y="6349765"/>
            <a:ext cx="963405" cy="266676"/>
          </a:xfrm>
          <a:prstGeom prst="rect">
            <a:avLst/>
          </a:prstGeom>
          <a:noFill/>
        </p:spPr>
        <p:txBody>
          <a:bodyPr wrap="none" lIns="0" tIns="0" rIns="0" bIns="0" rtlCol="0">
            <a:spAutoFit/>
          </a:bodyPr>
          <a:lstStyle/>
          <a:p>
            <a:r>
              <a:rPr lang="en-US" sz="1733" dirty="0"/>
              <a:t>my laptop</a:t>
            </a:r>
          </a:p>
        </p:txBody>
      </p:sp>
      <p:pic>
        <p:nvPicPr>
          <p:cNvPr id="7" name="Picture 2" descr="Go (programming language) - Wikipedia">
            <a:extLst>
              <a:ext uri="{FF2B5EF4-FFF2-40B4-BE49-F238E27FC236}">
                <a16:creationId xmlns:a16="http://schemas.microsoft.com/office/drawing/2014/main" id="{74F2D831-458B-43F9-B05D-2FA9C6E5C7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953897" y="5531225"/>
            <a:ext cx="1325960" cy="497235"/>
          </a:xfrm>
          <a:prstGeom prst="rect">
            <a:avLst/>
          </a:prstGeom>
          <a:solidFill>
            <a:srgbClr val="FFFFFF"/>
          </a:solidFill>
        </p:spPr>
      </p:pic>
      <p:sp>
        <p:nvSpPr>
          <p:cNvPr id="8" name="TextBox 7">
            <a:extLst>
              <a:ext uri="{FF2B5EF4-FFF2-40B4-BE49-F238E27FC236}">
                <a16:creationId xmlns:a16="http://schemas.microsoft.com/office/drawing/2014/main" id="{46D65E52-51D1-4924-A8E6-0586AEE0BD80}"/>
              </a:ext>
            </a:extLst>
          </p:cNvPr>
          <p:cNvSpPr txBox="1"/>
          <p:nvPr/>
        </p:nvSpPr>
        <p:spPr>
          <a:xfrm>
            <a:off x="4756191" y="4717857"/>
            <a:ext cx="1949252" cy="533351"/>
          </a:xfrm>
          <a:prstGeom prst="rect">
            <a:avLst/>
          </a:prstGeom>
          <a:noFill/>
        </p:spPr>
        <p:txBody>
          <a:bodyPr wrap="none" lIns="0" tIns="0" rIns="0" bIns="0" rtlCol="0">
            <a:spAutoFit/>
          </a:bodyPr>
          <a:lstStyle/>
          <a:p>
            <a:r>
              <a:rPr lang="en-US" sz="1733" i="1" dirty="0" err="1"/>
              <a:t>dapr</a:t>
            </a:r>
            <a:r>
              <a:rPr lang="en-US" sz="1733" i="1" dirty="0"/>
              <a:t>-dev/</a:t>
            </a:r>
            <a:br>
              <a:rPr lang="en-US" sz="1733" i="1" dirty="0"/>
            </a:br>
            <a:r>
              <a:rPr lang="en-US" sz="1733" i="1" dirty="0"/>
              <a:t>components-</a:t>
            </a:r>
            <a:r>
              <a:rPr lang="en-US" sz="1733" i="1" dirty="0" err="1"/>
              <a:t>contrib</a:t>
            </a:r>
            <a:endParaRPr lang="en-US" sz="1733" i="1" dirty="0"/>
          </a:p>
        </p:txBody>
      </p:sp>
      <p:pic>
        <p:nvPicPr>
          <p:cNvPr id="9" name="Picture 2" descr="Ubuntu logo">
            <a:extLst>
              <a:ext uri="{FF2B5EF4-FFF2-40B4-BE49-F238E27FC236}">
                <a16:creationId xmlns:a16="http://schemas.microsoft.com/office/drawing/2014/main" id="{6F395864-A220-4BD3-98AC-01BB5F6FE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82856" y="5521068"/>
            <a:ext cx="654648" cy="52153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Why the Visual Studio Code team launched a snap | Snapcraft">
            <a:extLst>
              <a:ext uri="{FF2B5EF4-FFF2-40B4-BE49-F238E27FC236}">
                <a16:creationId xmlns:a16="http://schemas.microsoft.com/office/drawing/2014/main" id="{C9D0E2A7-659F-44DE-B819-3599ABF2A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36295" y="5522211"/>
            <a:ext cx="1684404" cy="8422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ow to Setup Windows for Development: An experiment in using WSL2 -  Bendyworks">
            <a:extLst>
              <a:ext uri="{FF2B5EF4-FFF2-40B4-BE49-F238E27FC236}">
                <a16:creationId xmlns:a16="http://schemas.microsoft.com/office/drawing/2014/main" id="{8697AD67-8B8F-4624-9770-D6456F7CB0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8180" y="5468034"/>
            <a:ext cx="843281" cy="84328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F2840FA6-DD5B-4B60-A27A-9ACD591770DF}"/>
              </a:ext>
            </a:extLst>
          </p:cNvPr>
          <p:cNvSpPr/>
          <p:nvPr/>
        </p:nvSpPr>
        <p:spPr>
          <a:xfrm>
            <a:off x="6881067" y="4653572"/>
            <a:ext cx="1112668" cy="556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pic>
        <p:nvPicPr>
          <p:cNvPr id="14" name="Picture 13">
            <a:extLst>
              <a:ext uri="{FF2B5EF4-FFF2-40B4-BE49-F238E27FC236}">
                <a16:creationId xmlns:a16="http://schemas.microsoft.com/office/drawing/2014/main" id="{B03D7D8A-8129-4D52-AA88-5FA14F0EDE0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7993734" y="4506086"/>
            <a:ext cx="3321892" cy="721423"/>
          </a:xfrm>
          <a:prstGeom prst="rect">
            <a:avLst/>
          </a:prstGeom>
        </p:spPr>
      </p:pic>
      <p:sp>
        <p:nvSpPr>
          <p:cNvPr id="15" name="Arrow: Up 14">
            <a:extLst>
              <a:ext uri="{FF2B5EF4-FFF2-40B4-BE49-F238E27FC236}">
                <a16:creationId xmlns:a16="http://schemas.microsoft.com/office/drawing/2014/main" id="{016023DB-65AF-49ED-913C-81ADE4F794BD}"/>
              </a:ext>
            </a:extLst>
          </p:cNvPr>
          <p:cNvSpPr/>
          <p:nvPr/>
        </p:nvSpPr>
        <p:spPr>
          <a:xfrm>
            <a:off x="8326537" y="5205840"/>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4ABCB23B-D6D8-40DC-8BF5-0DF0DF6AD270}"/>
              </a:ext>
            </a:extLst>
          </p:cNvPr>
          <p:cNvSpPr txBox="1"/>
          <p:nvPr/>
        </p:nvSpPr>
        <p:spPr>
          <a:xfrm>
            <a:off x="7929552" y="5760841"/>
            <a:ext cx="1259960" cy="266676"/>
          </a:xfrm>
          <a:prstGeom prst="rect">
            <a:avLst/>
          </a:prstGeom>
          <a:noFill/>
        </p:spPr>
        <p:txBody>
          <a:bodyPr wrap="none" lIns="0" tIns="0" rIns="0" bIns="0" rtlCol="0">
            <a:spAutoFit/>
          </a:bodyPr>
          <a:lstStyle/>
          <a:p>
            <a:r>
              <a:rPr lang="en-US" sz="1733" dirty="0"/>
              <a:t>Create Code</a:t>
            </a:r>
          </a:p>
        </p:txBody>
      </p:sp>
      <p:sp>
        <p:nvSpPr>
          <p:cNvPr id="18" name="Arrow: Up 17">
            <a:extLst>
              <a:ext uri="{FF2B5EF4-FFF2-40B4-BE49-F238E27FC236}">
                <a16:creationId xmlns:a16="http://schemas.microsoft.com/office/drawing/2014/main" id="{935AF851-B64C-4293-B18D-6E0029C399E0}"/>
              </a:ext>
            </a:extLst>
          </p:cNvPr>
          <p:cNvSpPr/>
          <p:nvPr/>
        </p:nvSpPr>
        <p:spPr>
          <a:xfrm>
            <a:off x="10353164" y="5217564"/>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TextBox 18">
            <a:extLst>
              <a:ext uri="{FF2B5EF4-FFF2-40B4-BE49-F238E27FC236}">
                <a16:creationId xmlns:a16="http://schemas.microsoft.com/office/drawing/2014/main" id="{5975DA6A-76DE-4BC8-B148-83FB1DD4911D}"/>
              </a:ext>
            </a:extLst>
          </p:cNvPr>
          <p:cNvSpPr txBox="1"/>
          <p:nvPr/>
        </p:nvSpPr>
        <p:spPr>
          <a:xfrm>
            <a:off x="9956179" y="5772566"/>
            <a:ext cx="1715213" cy="533351"/>
          </a:xfrm>
          <a:prstGeom prst="rect">
            <a:avLst/>
          </a:prstGeom>
          <a:noFill/>
        </p:spPr>
        <p:txBody>
          <a:bodyPr wrap="none" lIns="0" tIns="0" rIns="0" bIns="0" rtlCol="0">
            <a:spAutoFit/>
          </a:bodyPr>
          <a:lstStyle/>
          <a:p>
            <a:r>
              <a:rPr lang="en-US" sz="1733" dirty="0"/>
              <a:t>Commit Changes</a:t>
            </a:r>
            <a:br>
              <a:rPr lang="en-US" sz="1733" dirty="0"/>
            </a:br>
            <a:r>
              <a:rPr lang="en-US" sz="1733" dirty="0"/>
              <a:t>(with sign-off)</a:t>
            </a:r>
          </a:p>
        </p:txBody>
      </p:sp>
      <p:sp>
        <p:nvSpPr>
          <p:cNvPr id="22" name="TextBox 21">
            <a:extLst>
              <a:ext uri="{FF2B5EF4-FFF2-40B4-BE49-F238E27FC236}">
                <a16:creationId xmlns:a16="http://schemas.microsoft.com/office/drawing/2014/main" id="{4F620207-C3E3-4CAE-8E67-1E1B97B443EE}"/>
              </a:ext>
            </a:extLst>
          </p:cNvPr>
          <p:cNvSpPr txBox="1"/>
          <p:nvPr/>
        </p:nvSpPr>
        <p:spPr>
          <a:xfrm>
            <a:off x="8752225" y="4770419"/>
            <a:ext cx="2075889" cy="246221"/>
          </a:xfrm>
          <a:prstGeom prst="rect">
            <a:avLst/>
          </a:prstGeom>
          <a:noFill/>
        </p:spPr>
        <p:txBody>
          <a:bodyPr wrap="none" lIns="0" tIns="0" rIns="0" bIns="0" rtlCol="0">
            <a:spAutoFit/>
          </a:bodyPr>
          <a:lstStyle/>
          <a:p>
            <a:r>
              <a:rPr lang="en-US" sz="1600" i="1" dirty="0">
                <a:solidFill>
                  <a:schemeClr val="bg1">
                    <a:lumMod val="50000"/>
                  </a:schemeClr>
                </a:solidFill>
              </a:rPr>
              <a:t>oci-</a:t>
            </a:r>
            <a:r>
              <a:rPr lang="en-US" sz="1600" i="1" dirty="0" err="1">
                <a:solidFill>
                  <a:schemeClr val="bg1">
                    <a:lumMod val="50000"/>
                  </a:schemeClr>
                </a:solidFill>
              </a:rPr>
              <a:t>objectstorage</a:t>
            </a:r>
            <a:r>
              <a:rPr lang="en-US" sz="1600" i="1" dirty="0">
                <a:solidFill>
                  <a:schemeClr val="bg1">
                    <a:lumMod val="50000"/>
                  </a:schemeClr>
                </a:solidFill>
              </a:rPr>
              <a:t>-state</a:t>
            </a:r>
          </a:p>
        </p:txBody>
      </p:sp>
      <p:pic>
        <p:nvPicPr>
          <p:cNvPr id="24" name="Picture 23">
            <a:extLst>
              <a:ext uri="{FF2B5EF4-FFF2-40B4-BE49-F238E27FC236}">
                <a16:creationId xmlns:a16="http://schemas.microsoft.com/office/drawing/2014/main" id="{1B8FD873-047B-4F02-99F3-C4D86D99926F}"/>
              </a:ext>
            </a:extLst>
          </p:cNvPr>
          <p:cNvPicPr>
            <a:picLocks noChangeAspect="1"/>
          </p:cNvPicPr>
          <p:nvPr/>
        </p:nvPicPr>
        <p:blipFill>
          <a:blip r:embed="rId7"/>
          <a:stretch>
            <a:fillRect/>
          </a:stretch>
        </p:blipFill>
        <p:spPr>
          <a:xfrm>
            <a:off x="844245" y="1019856"/>
            <a:ext cx="10054848" cy="3009691"/>
          </a:xfrm>
          <a:prstGeom prst="rect">
            <a:avLst/>
          </a:prstGeom>
        </p:spPr>
      </p:pic>
    </p:spTree>
    <p:extLst>
      <p:ext uri="{BB962C8B-B14F-4D97-AF65-F5344CB8AC3E}">
        <p14:creationId xmlns:p14="http://schemas.microsoft.com/office/powerpoint/2010/main" val="34641341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B772-491A-4386-968E-501B0FC971A7}"/>
              </a:ext>
            </a:extLst>
          </p:cNvPr>
          <p:cNvSpPr>
            <a:spLocks noGrp="1"/>
          </p:cNvSpPr>
          <p:nvPr>
            <p:ph type="title"/>
          </p:nvPr>
        </p:nvSpPr>
        <p:spPr/>
        <p:txBody>
          <a:bodyPr/>
          <a:lstStyle/>
          <a:p>
            <a:r>
              <a:rPr lang="en-US" dirty="0"/>
              <a:t>Create Test, Create Code</a:t>
            </a:r>
          </a:p>
        </p:txBody>
      </p:sp>
      <p:pic>
        <p:nvPicPr>
          <p:cNvPr id="9" name="Content Placeholder 8">
            <a:extLst>
              <a:ext uri="{FF2B5EF4-FFF2-40B4-BE49-F238E27FC236}">
                <a16:creationId xmlns:a16="http://schemas.microsoft.com/office/drawing/2014/main" id="{D04A17B2-3C97-42E3-96C5-FC75F8F934B2}"/>
              </a:ext>
            </a:extLst>
          </p:cNvPr>
          <p:cNvPicPr>
            <a:picLocks noGrp="1" noChangeAspect="1"/>
          </p:cNvPicPr>
          <p:nvPr>
            <p:ph idx="1"/>
          </p:nvPr>
        </p:nvPicPr>
        <p:blipFill>
          <a:blip r:embed="rId2"/>
          <a:stretch>
            <a:fillRect/>
          </a:stretch>
        </p:blipFill>
        <p:spPr>
          <a:xfrm>
            <a:off x="7596689" y="2694616"/>
            <a:ext cx="3617273" cy="3546147"/>
          </a:xfrm>
        </p:spPr>
      </p:pic>
      <p:sp>
        <p:nvSpPr>
          <p:cNvPr id="4" name="Footer Placeholder 3">
            <a:extLst>
              <a:ext uri="{FF2B5EF4-FFF2-40B4-BE49-F238E27FC236}">
                <a16:creationId xmlns:a16="http://schemas.microsoft.com/office/drawing/2014/main" id="{A653319E-E2E7-41D1-AE75-157FF427B86F}"/>
              </a:ext>
            </a:extLst>
          </p:cNvPr>
          <p:cNvSpPr>
            <a:spLocks noGrp="1"/>
          </p:cNvSpPr>
          <p:nvPr>
            <p:ph type="ftr" sz="quarter" idx="11"/>
          </p:nvPr>
        </p:nvSpPr>
        <p:spPr/>
        <p:txBody>
          <a:bodyPr/>
          <a:lstStyle/>
          <a:p>
            <a:endParaRPr lang="nl-NL" dirty="0"/>
          </a:p>
        </p:txBody>
      </p:sp>
      <p:pic>
        <p:nvPicPr>
          <p:cNvPr id="7" name="Picture 6">
            <a:extLst>
              <a:ext uri="{FF2B5EF4-FFF2-40B4-BE49-F238E27FC236}">
                <a16:creationId xmlns:a16="http://schemas.microsoft.com/office/drawing/2014/main" id="{44718725-4F44-44D8-9ADF-CABBCF463B3D}"/>
              </a:ext>
            </a:extLst>
          </p:cNvPr>
          <p:cNvPicPr>
            <a:picLocks noChangeAspect="1"/>
          </p:cNvPicPr>
          <p:nvPr/>
        </p:nvPicPr>
        <p:blipFill>
          <a:blip r:embed="rId3"/>
          <a:stretch>
            <a:fillRect/>
          </a:stretch>
        </p:blipFill>
        <p:spPr>
          <a:xfrm>
            <a:off x="960000" y="1229802"/>
            <a:ext cx="2917897" cy="1262969"/>
          </a:xfrm>
          <a:prstGeom prst="rect">
            <a:avLst/>
          </a:prstGeom>
        </p:spPr>
      </p:pic>
      <p:grpSp>
        <p:nvGrpSpPr>
          <p:cNvPr id="14" name="Group 13">
            <a:extLst>
              <a:ext uri="{FF2B5EF4-FFF2-40B4-BE49-F238E27FC236}">
                <a16:creationId xmlns:a16="http://schemas.microsoft.com/office/drawing/2014/main" id="{7DAFDF46-88AE-475B-84A8-C819EBD96DEA}"/>
              </a:ext>
            </a:extLst>
          </p:cNvPr>
          <p:cNvGrpSpPr/>
          <p:nvPr/>
        </p:nvGrpSpPr>
        <p:grpSpPr>
          <a:xfrm>
            <a:off x="3965009" y="1317412"/>
            <a:ext cx="4029120" cy="3846240"/>
            <a:chOff x="2973757" y="988059"/>
            <a:chExt cx="3021840" cy="288468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1" name="Ink 10">
                  <a:extLst>
                    <a:ext uri="{FF2B5EF4-FFF2-40B4-BE49-F238E27FC236}">
                      <a16:creationId xmlns:a16="http://schemas.microsoft.com/office/drawing/2014/main" id="{0BE8D490-8970-435B-9A10-CF10EF864A87}"/>
                    </a:ext>
                  </a:extLst>
                </p14:cNvPr>
                <p14:cNvContentPartPr/>
                <p14:nvPr/>
              </p14:nvContentPartPr>
              <p14:xfrm>
                <a:off x="3022357" y="1462539"/>
                <a:ext cx="2973240" cy="2410200"/>
              </p14:xfrm>
            </p:contentPart>
          </mc:Choice>
          <mc:Fallback xmlns="">
            <p:pic>
              <p:nvPicPr>
                <p:cNvPr id="11" name="Ink 10">
                  <a:extLst>
                    <a:ext uri="{FF2B5EF4-FFF2-40B4-BE49-F238E27FC236}">
                      <a16:creationId xmlns:a16="http://schemas.microsoft.com/office/drawing/2014/main" id="{0BE8D490-8970-435B-9A10-CF10EF864A87}"/>
                    </a:ext>
                  </a:extLst>
                </p:cNvPr>
                <p:cNvPicPr/>
                <p:nvPr/>
              </p:nvPicPr>
              <p:blipFill>
                <a:blip r:embed="rId5"/>
                <a:stretch>
                  <a:fillRect/>
                </a:stretch>
              </p:blipFill>
              <p:spPr>
                <a:xfrm>
                  <a:off x="2959357" y="1399539"/>
                  <a:ext cx="3098880" cy="253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2" name="Ink 11">
                  <a:extLst>
                    <a:ext uri="{FF2B5EF4-FFF2-40B4-BE49-F238E27FC236}">
                      <a16:creationId xmlns:a16="http://schemas.microsoft.com/office/drawing/2014/main" id="{06419A6D-AA9C-4292-91EC-ABC61AB82F85}"/>
                    </a:ext>
                  </a:extLst>
                </p14:cNvPr>
                <p14:cNvContentPartPr/>
                <p14:nvPr/>
              </p14:nvContentPartPr>
              <p14:xfrm>
                <a:off x="2973757" y="988059"/>
                <a:ext cx="547920" cy="482760"/>
              </p14:xfrm>
            </p:contentPart>
          </mc:Choice>
          <mc:Fallback xmlns="">
            <p:pic>
              <p:nvPicPr>
                <p:cNvPr id="12" name="Ink 11">
                  <a:extLst>
                    <a:ext uri="{FF2B5EF4-FFF2-40B4-BE49-F238E27FC236}">
                      <a16:creationId xmlns:a16="http://schemas.microsoft.com/office/drawing/2014/main" id="{06419A6D-AA9C-4292-91EC-ABC61AB82F85}"/>
                    </a:ext>
                  </a:extLst>
                </p:cNvPr>
                <p:cNvPicPr/>
                <p:nvPr/>
              </p:nvPicPr>
              <p:blipFill>
                <a:blip r:embed="rId7"/>
                <a:stretch>
                  <a:fillRect/>
                </a:stretch>
              </p:blipFill>
              <p:spPr>
                <a:xfrm>
                  <a:off x="2910757" y="925059"/>
                  <a:ext cx="673560" cy="60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50AD0DEE-C791-4E93-8A9D-1F7D585FAFDB}"/>
                    </a:ext>
                  </a:extLst>
                </p14:cNvPr>
                <p14:cNvContentPartPr/>
                <p14:nvPr/>
              </p14:nvContentPartPr>
              <p14:xfrm>
                <a:off x="2980957" y="1391259"/>
                <a:ext cx="322920" cy="597240"/>
              </p14:xfrm>
            </p:contentPart>
          </mc:Choice>
          <mc:Fallback xmlns="">
            <p:pic>
              <p:nvPicPr>
                <p:cNvPr id="13" name="Ink 12">
                  <a:extLst>
                    <a:ext uri="{FF2B5EF4-FFF2-40B4-BE49-F238E27FC236}">
                      <a16:creationId xmlns:a16="http://schemas.microsoft.com/office/drawing/2014/main" id="{50AD0DEE-C791-4E93-8A9D-1F7D585FAFDB}"/>
                    </a:ext>
                  </a:extLst>
                </p:cNvPr>
                <p:cNvPicPr/>
                <p:nvPr/>
              </p:nvPicPr>
              <p:blipFill>
                <a:blip r:embed="rId9"/>
                <a:stretch>
                  <a:fillRect/>
                </a:stretch>
              </p:blipFill>
              <p:spPr>
                <a:xfrm>
                  <a:off x="2918317" y="1328619"/>
                  <a:ext cx="448560" cy="722880"/>
                </a:xfrm>
                <a:prstGeom prst="rect">
                  <a:avLst/>
                </a:prstGeom>
              </p:spPr>
            </p:pic>
          </mc:Fallback>
        </mc:AlternateContent>
      </p:grpSp>
    </p:spTree>
    <p:extLst>
      <p:ext uri="{BB962C8B-B14F-4D97-AF65-F5344CB8AC3E}">
        <p14:creationId xmlns:p14="http://schemas.microsoft.com/office/powerpoint/2010/main" val="133639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2000" fill="hold"/>
                                        <p:tgtEl>
                                          <p:spTgt spid="1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332-E707-440B-B7D1-51DA148D4B73}"/>
              </a:ext>
            </a:extLst>
          </p:cNvPr>
          <p:cNvSpPr>
            <a:spLocks noGrp="1"/>
          </p:cNvSpPr>
          <p:nvPr>
            <p:ph type="title"/>
          </p:nvPr>
        </p:nvSpPr>
        <p:spPr/>
        <p:txBody>
          <a:bodyPr/>
          <a:lstStyle/>
          <a:p>
            <a:r>
              <a:rPr lang="en-US" dirty="0"/>
              <a:t>Code Formatting and Linting</a:t>
            </a:r>
          </a:p>
        </p:txBody>
      </p:sp>
      <p:sp>
        <p:nvSpPr>
          <p:cNvPr id="3" name="Content Placeholder 2">
            <a:extLst>
              <a:ext uri="{FF2B5EF4-FFF2-40B4-BE49-F238E27FC236}">
                <a16:creationId xmlns:a16="http://schemas.microsoft.com/office/drawing/2014/main" id="{DDA76BF7-B2D3-484E-8776-A46D07E6F0AC}"/>
              </a:ext>
            </a:extLst>
          </p:cNvPr>
          <p:cNvSpPr>
            <a:spLocks noGrp="1"/>
          </p:cNvSpPr>
          <p:nvPr>
            <p:ph idx="1"/>
          </p:nvPr>
        </p:nvSpPr>
        <p:spPr>
          <a:xfrm>
            <a:off x="960005" y="1248000"/>
            <a:ext cx="3121341" cy="5040000"/>
          </a:xfrm>
        </p:spPr>
        <p:txBody>
          <a:bodyPr/>
          <a:lstStyle/>
          <a:p>
            <a:r>
              <a:rPr lang="en-US" dirty="0"/>
              <a:t>Apply formatting rules for uniform code layout</a:t>
            </a:r>
          </a:p>
          <a:p>
            <a:pPr lvl="1"/>
            <a:r>
              <a:rPr lang="en-US" dirty="0"/>
              <a:t>[also] to facilitate compare and merge</a:t>
            </a:r>
            <a:br>
              <a:rPr lang="en-US" dirty="0"/>
            </a:br>
            <a:endParaRPr lang="en-US" dirty="0"/>
          </a:p>
          <a:p>
            <a:r>
              <a:rPr lang="en-US" dirty="0"/>
              <a:t>Check Code Quality against rules</a:t>
            </a:r>
          </a:p>
          <a:p>
            <a:endParaRPr lang="en-US" dirty="0"/>
          </a:p>
          <a:p>
            <a:pPr marL="0" indent="0">
              <a:buNone/>
              <a:tabLst>
                <a:tab pos="148163" algn="l"/>
              </a:tabLst>
            </a:pPr>
            <a:br>
              <a:rPr lang="en-US" dirty="0"/>
            </a:br>
            <a:endParaRPr lang="en-US" dirty="0"/>
          </a:p>
          <a:p>
            <a:pPr lvl="1"/>
            <a:r>
              <a:rPr lang="en-US" dirty="0"/>
              <a:t>formatting, commenting, complexity of functions, variable naming, (un)reachable code</a:t>
            </a:r>
          </a:p>
        </p:txBody>
      </p:sp>
      <p:sp>
        <p:nvSpPr>
          <p:cNvPr id="4" name="Footer Placeholder 3">
            <a:extLst>
              <a:ext uri="{FF2B5EF4-FFF2-40B4-BE49-F238E27FC236}">
                <a16:creationId xmlns:a16="http://schemas.microsoft.com/office/drawing/2014/main" id="{DFD76416-CB1F-4E79-9E04-9D2949FB2F99}"/>
              </a:ext>
            </a:extLst>
          </p:cNvPr>
          <p:cNvSpPr>
            <a:spLocks noGrp="1"/>
          </p:cNvSpPr>
          <p:nvPr>
            <p:ph type="ftr" sz="quarter" idx="11"/>
          </p:nvPr>
        </p:nvSpPr>
        <p:spPr/>
        <p:txBody>
          <a:bodyPr/>
          <a:lstStyle/>
          <a:p>
            <a:endParaRPr lang="nl-NL" dirty="0"/>
          </a:p>
        </p:txBody>
      </p:sp>
      <p:pic>
        <p:nvPicPr>
          <p:cNvPr id="6" name="Picture 5">
            <a:extLst>
              <a:ext uri="{FF2B5EF4-FFF2-40B4-BE49-F238E27FC236}">
                <a16:creationId xmlns:a16="http://schemas.microsoft.com/office/drawing/2014/main" id="{2F3E2C6E-173B-4A62-9E47-507809595C0D}"/>
              </a:ext>
            </a:extLst>
          </p:cNvPr>
          <p:cNvPicPr>
            <a:picLocks noChangeAspect="1"/>
          </p:cNvPicPr>
          <p:nvPr/>
        </p:nvPicPr>
        <p:blipFill>
          <a:blip r:embed="rId2"/>
          <a:stretch>
            <a:fillRect/>
          </a:stretch>
        </p:blipFill>
        <p:spPr>
          <a:xfrm>
            <a:off x="4339343" y="2739473"/>
            <a:ext cx="7362155" cy="885113"/>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6005D2E-3C8E-492F-A936-CB4546F1072C}"/>
              </a:ext>
            </a:extLst>
          </p:cNvPr>
          <p:cNvPicPr>
            <a:picLocks noChangeAspect="1"/>
          </p:cNvPicPr>
          <p:nvPr/>
        </p:nvPicPr>
        <p:blipFill>
          <a:blip r:embed="rId3"/>
          <a:stretch>
            <a:fillRect/>
          </a:stretch>
        </p:blipFill>
        <p:spPr>
          <a:xfrm>
            <a:off x="3869841" y="4167023"/>
            <a:ext cx="8004313" cy="2432807"/>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54C2DBF1-457A-4DCB-A741-1C672C724340}"/>
              </a:ext>
            </a:extLst>
          </p:cNvPr>
          <p:cNvPicPr>
            <a:picLocks noChangeAspect="1"/>
          </p:cNvPicPr>
          <p:nvPr/>
        </p:nvPicPr>
        <p:blipFill>
          <a:blip r:embed="rId4"/>
          <a:stretch>
            <a:fillRect/>
          </a:stretch>
        </p:blipFill>
        <p:spPr>
          <a:xfrm>
            <a:off x="6399780" y="1107166"/>
            <a:ext cx="5289933" cy="66566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84549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40A053E-C043-96AA-2332-A01006BC94B1}"/>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D337AB89-74F4-EB4C-98A4-8073332F72F3}"/>
              </a:ext>
            </a:extLst>
          </p:cNvPr>
          <p:cNvSpPr>
            <a:spLocks noGrp="1"/>
          </p:cNvSpPr>
          <p:nvPr>
            <p:ph type="title"/>
          </p:nvPr>
        </p:nvSpPr>
        <p:spPr/>
        <p:txBody>
          <a:bodyPr/>
          <a:lstStyle/>
          <a:p>
            <a:r>
              <a:rPr lang="en-US" dirty="0" err="1"/>
              <a:t>Ik</a:t>
            </a:r>
            <a:r>
              <a:rPr lang="en-US" dirty="0"/>
              <a:t> ben Ook: CTO van Conclusion</a:t>
            </a:r>
          </a:p>
        </p:txBody>
      </p:sp>
      <p:sp>
        <p:nvSpPr>
          <p:cNvPr id="4" name="Text Placeholder 3">
            <a:extLst>
              <a:ext uri="{FF2B5EF4-FFF2-40B4-BE49-F238E27FC236}">
                <a16:creationId xmlns:a16="http://schemas.microsoft.com/office/drawing/2014/main" id="{DE8EF7CB-2F53-F5ED-6E9A-C6B192E71142}"/>
              </a:ext>
            </a:extLst>
          </p:cNvPr>
          <p:cNvSpPr>
            <a:spLocks noGrp="1"/>
          </p:cNvSpPr>
          <p:nvPr>
            <p:ph type="body" sz="quarter" idx="13"/>
          </p:nvPr>
        </p:nvSpPr>
        <p:spPr>
          <a:xfrm>
            <a:off x="959998" y="1483785"/>
            <a:ext cx="10273152" cy="882783"/>
          </a:xfrm>
        </p:spPr>
        <p:txBody>
          <a:bodyPr/>
          <a:lstStyle/>
          <a:p>
            <a:r>
              <a:rPr lang="en-US" dirty="0"/>
              <a:t>Wat is CTO?</a:t>
            </a:r>
          </a:p>
          <a:p>
            <a:r>
              <a:rPr lang="en-US" dirty="0"/>
              <a:t>Wat is Conclusion?</a:t>
            </a:r>
          </a:p>
        </p:txBody>
      </p:sp>
      <p:sp>
        <p:nvSpPr>
          <p:cNvPr id="5" name="Picture Placeholder 4">
            <a:extLst>
              <a:ext uri="{FF2B5EF4-FFF2-40B4-BE49-F238E27FC236}">
                <a16:creationId xmlns:a16="http://schemas.microsoft.com/office/drawing/2014/main" id="{67167B66-0DEB-0271-3F25-DB5253AEE715}"/>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0F6A7E29-8228-2296-C621-65572F1CB268}"/>
              </a:ext>
            </a:extLst>
          </p:cNvPr>
          <p:cNvSpPr>
            <a:spLocks noGrp="1"/>
          </p:cNvSpPr>
          <p:nvPr>
            <p:ph type="sldNum" sz="quarter" idx="34"/>
          </p:nvPr>
        </p:nvSpPr>
        <p:spPr/>
        <p:txBody>
          <a:bodyPr/>
          <a:lstStyle/>
          <a:p>
            <a:fld id="{14F1411D-0280-154F-AEAC-4C20B7AA46B2}" type="slidenum">
              <a:rPr lang="nl-NL" smtClean="0"/>
              <a:pPr/>
              <a:t>4</a:t>
            </a:fld>
            <a:endParaRPr lang="nl-NL" dirty="0"/>
          </a:p>
        </p:txBody>
      </p:sp>
      <p:pic>
        <p:nvPicPr>
          <p:cNvPr id="7" name="Picture 6">
            <a:extLst>
              <a:ext uri="{FF2B5EF4-FFF2-40B4-BE49-F238E27FC236}">
                <a16:creationId xmlns:a16="http://schemas.microsoft.com/office/drawing/2014/main" id="{08264663-B8FB-71E4-289F-AF206BCFEB95}"/>
              </a:ext>
            </a:extLst>
          </p:cNvPr>
          <p:cNvPicPr>
            <a:picLocks noChangeAspect="1"/>
          </p:cNvPicPr>
          <p:nvPr/>
        </p:nvPicPr>
        <p:blipFill>
          <a:blip r:embed="rId2"/>
          <a:stretch>
            <a:fillRect/>
          </a:stretch>
        </p:blipFill>
        <p:spPr>
          <a:xfrm>
            <a:off x="1510030" y="3498413"/>
            <a:ext cx="8966200" cy="1485900"/>
          </a:xfrm>
          <a:prstGeom prst="rect">
            <a:avLst/>
          </a:prstGeom>
        </p:spPr>
      </p:pic>
      <p:pic>
        <p:nvPicPr>
          <p:cNvPr id="9" name="!Lucas">
            <a:extLst>
              <a:ext uri="{FF2B5EF4-FFF2-40B4-BE49-F238E27FC236}">
                <a16:creationId xmlns:a16="http://schemas.microsoft.com/office/drawing/2014/main" id="{DBE2B86B-3257-07F4-37E2-60626447D7A6}"/>
              </a:ext>
            </a:extLst>
          </p:cNvPr>
          <p:cNvPicPr>
            <a:picLocks noChangeAspect="1"/>
          </p:cNvPicPr>
          <p:nvPr/>
        </p:nvPicPr>
        <p:blipFill>
          <a:blip r:embed="rId3"/>
          <a:stretch>
            <a:fillRect/>
          </a:stretch>
        </p:blipFill>
        <p:spPr>
          <a:xfrm>
            <a:off x="6241534" y="4929334"/>
            <a:ext cx="559192" cy="504756"/>
          </a:xfrm>
          <a:prstGeom prst="rect">
            <a:avLst/>
          </a:prstGeom>
          <a:ln>
            <a:noFill/>
          </a:ln>
          <a:effectLst>
            <a:outerShdw blurRad="292100" dist="139700" dir="2700000" algn="tl" rotWithShape="0">
              <a:srgbClr val="333333">
                <a:alpha val="65000"/>
              </a:srgbClr>
            </a:outerShdw>
          </a:effectLst>
        </p:spPr>
      </p:pic>
      <p:sp>
        <p:nvSpPr>
          <p:cNvPr id="10" name="Speech Bubble: Rectangle 9">
            <a:extLst>
              <a:ext uri="{FF2B5EF4-FFF2-40B4-BE49-F238E27FC236}">
                <a16:creationId xmlns:a16="http://schemas.microsoft.com/office/drawing/2014/main" id="{10F4A608-C8BC-AD17-2E5F-3AEFDC9314C0}"/>
              </a:ext>
            </a:extLst>
          </p:cNvPr>
          <p:cNvSpPr/>
          <p:nvPr/>
        </p:nvSpPr>
        <p:spPr>
          <a:xfrm>
            <a:off x="979568" y="2519726"/>
            <a:ext cx="2754457" cy="694037"/>
          </a:xfrm>
          <a:prstGeom prst="wedgeRectCallout">
            <a:avLst>
              <a:gd name="adj1" fmla="val 41819"/>
              <a:gd name="adj2" fmla="val 1349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FFFFFF"/>
                </a:solidFill>
                <a:latin typeface="Arial" panose="020B0604020202020204"/>
              </a:rPr>
              <a:t>Opgericht</a:t>
            </a:r>
            <a:r>
              <a:rPr lang="en-US" dirty="0">
                <a:solidFill>
                  <a:srgbClr val="FFFFFF"/>
                </a:solidFill>
                <a:latin typeface="Arial" panose="020B0604020202020204"/>
              </a:rPr>
              <a:t> in 1997 (</a:t>
            </a:r>
            <a:r>
              <a:rPr lang="en-US" dirty="0" err="1">
                <a:solidFill>
                  <a:srgbClr val="FFFFFF"/>
                </a:solidFill>
                <a:latin typeface="Arial" panose="020B0604020202020204"/>
              </a:rPr>
              <a:t>en</a:t>
            </a:r>
            <a:r>
              <a:rPr lang="en-US" dirty="0">
                <a:solidFill>
                  <a:srgbClr val="FFFFFF"/>
                </a:solidFill>
                <a:latin typeface="Arial" panose="020B0604020202020204"/>
              </a:rPr>
              <a:t> 1969, 1991, 2015, …) </a:t>
            </a:r>
          </a:p>
        </p:txBody>
      </p:sp>
      <p:sp>
        <p:nvSpPr>
          <p:cNvPr id="11" name="Speech Bubble: Rectangle 10">
            <a:extLst>
              <a:ext uri="{FF2B5EF4-FFF2-40B4-BE49-F238E27FC236}">
                <a16:creationId xmlns:a16="http://schemas.microsoft.com/office/drawing/2014/main" id="{BD233959-B4AE-0168-E42E-4B4CFE3BDE2E}"/>
              </a:ext>
            </a:extLst>
          </p:cNvPr>
          <p:cNvSpPr/>
          <p:nvPr/>
        </p:nvSpPr>
        <p:spPr>
          <a:xfrm>
            <a:off x="5180732" y="2366568"/>
            <a:ext cx="2121604" cy="687135"/>
          </a:xfrm>
          <a:prstGeom prst="wedgeRectCallout">
            <a:avLst>
              <a:gd name="adj1" fmla="val -33481"/>
              <a:gd name="adj2" fmla="val 1662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rial" panose="020B0604020202020204"/>
              </a:rPr>
              <a:t>2800 </a:t>
            </a:r>
            <a:r>
              <a:rPr lang="en-US" dirty="0" err="1">
                <a:solidFill>
                  <a:srgbClr val="FFFFFF"/>
                </a:solidFill>
                <a:latin typeface="Arial" panose="020B0604020202020204"/>
              </a:rPr>
              <a:t>collega’s</a:t>
            </a:r>
            <a:r>
              <a:rPr lang="en-US" dirty="0">
                <a:solidFill>
                  <a:srgbClr val="FFFFFF"/>
                </a:solidFill>
                <a:latin typeface="Arial" panose="020B0604020202020204"/>
              </a:rPr>
              <a:t>– 20+ </a:t>
            </a:r>
            <a:r>
              <a:rPr lang="en-US" dirty="0" err="1">
                <a:solidFill>
                  <a:srgbClr val="FFFFFF"/>
                </a:solidFill>
                <a:latin typeface="Arial" panose="020B0604020202020204"/>
              </a:rPr>
              <a:t>nationaliteiten</a:t>
            </a:r>
            <a:endParaRPr lang="en-US" dirty="0">
              <a:solidFill>
                <a:srgbClr val="FFFFFF"/>
              </a:solidFill>
              <a:latin typeface="Arial" panose="020B0604020202020204"/>
            </a:endParaRPr>
          </a:p>
        </p:txBody>
      </p:sp>
      <p:sp>
        <p:nvSpPr>
          <p:cNvPr id="12" name="Speech Bubble: Rectangle 11">
            <a:extLst>
              <a:ext uri="{FF2B5EF4-FFF2-40B4-BE49-F238E27FC236}">
                <a16:creationId xmlns:a16="http://schemas.microsoft.com/office/drawing/2014/main" id="{AC0ABFAD-B05B-FF97-CC44-E5F5D80031D9}"/>
              </a:ext>
            </a:extLst>
          </p:cNvPr>
          <p:cNvSpPr/>
          <p:nvPr/>
        </p:nvSpPr>
        <p:spPr>
          <a:xfrm>
            <a:off x="214321" y="4851128"/>
            <a:ext cx="2413003" cy="1041216"/>
          </a:xfrm>
          <a:prstGeom prst="wedgeRectCallout">
            <a:avLst>
              <a:gd name="adj1" fmla="val 76663"/>
              <a:gd name="adj2" fmla="val -681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rial" panose="020B0604020202020204"/>
              </a:rPr>
              <a:t>Partner van </a:t>
            </a:r>
            <a:r>
              <a:rPr lang="en-US" dirty="0" err="1">
                <a:solidFill>
                  <a:srgbClr val="FFFFFF"/>
                </a:solidFill>
                <a:latin typeface="Arial" panose="020B0604020202020204"/>
              </a:rPr>
              <a:t>grote</a:t>
            </a:r>
            <a:r>
              <a:rPr lang="en-US" dirty="0">
                <a:solidFill>
                  <a:srgbClr val="FFFFFF"/>
                </a:solidFill>
                <a:latin typeface="Arial" panose="020B0604020202020204"/>
              </a:rPr>
              <a:t>  product leveranciers </a:t>
            </a:r>
            <a:r>
              <a:rPr lang="en-US" dirty="0" err="1">
                <a:solidFill>
                  <a:srgbClr val="FFFFFF"/>
                </a:solidFill>
                <a:latin typeface="Arial" panose="020B0604020202020204"/>
              </a:rPr>
              <a:t>en</a:t>
            </a:r>
            <a:r>
              <a:rPr lang="en-US" dirty="0">
                <a:solidFill>
                  <a:srgbClr val="FFFFFF"/>
                </a:solidFill>
                <a:latin typeface="Arial" panose="020B0604020202020204"/>
              </a:rPr>
              <a:t> van open source projecten</a:t>
            </a:r>
          </a:p>
        </p:txBody>
      </p:sp>
      <p:pic>
        <p:nvPicPr>
          <p:cNvPr id="13" name="Picture 12">
            <a:extLst>
              <a:ext uri="{FF2B5EF4-FFF2-40B4-BE49-F238E27FC236}">
                <a16:creationId xmlns:a16="http://schemas.microsoft.com/office/drawing/2014/main" id="{6BB5C918-7B8E-C6D2-D549-02274D83F85A}"/>
              </a:ext>
            </a:extLst>
          </p:cNvPr>
          <p:cNvPicPr>
            <a:picLocks noChangeAspect="1"/>
          </p:cNvPicPr>
          <p:nvPr/>
        </p:nvPicPr>
        <p:blipFill>
          <a:blip r:embed="rId4"/>
          <a:stretch>
            <a:fillRect/>
          </a:stretch>
        </p:blipFill>
        <p:spPr>
          <a:xfrm>
            <a:off x="6093002" y="4851128"/>
            <a:ext cx="870905" cy="1804019"/>
          </a:xfrm>
          <a:prstGeom prst="rect">
            <a:avLst/>
          </a:prstGeom>
          <a:ln>
            <a:noFill/>
          </a:ln>
          <a:effectLst>
            <a:outerShdw blurRad="292100" dist="139700" dir="2700000" algn="tl" rotWithShape="0">
              <a:srgbClr val="333333">
                <a:alpha val="65000"/>
              </a:srgbClr>
            </a:outerShdw>
          </a:effectLst>
        </p:spPr>
      </p:pic>
      <p:sp>
        <p:nvSpPr>
          <p:cNvPr id="14" name="Speech Bubble: Rectangle 13">
            <a:extLst>
              <a:ext uri="{FF2B5EF4-FFF2-40B4-BE49-F238E27FC236}">
                <a16:creationId xmlns:a16="http://schemas.microsoft.com/office/drawing/2014/main" id="{9CC730CD-A319-FCE8-580F-95F5CB7175FF}"/>
              </a:ext>
            </a:extLst>
          </p:cNvPr>
          <p:cNvSpPr/>
          <p:nvPr/>
        </p:nvSpPr>
        <p:spPr>
          <a:xfrm>
            <a:off x="8309610" y="1463873"/>
            <a:ext cx="3174817" cy="1246262"/>
          </a:xfrm>
          <a:prstGeom prst="wedgeRectCallout">
            <a:avLst>
              <a:gd name="adj1" fmla="val -50134"/>
              <a:gd name="adj2" fmla="val 1334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rial" panose="020B0604020202020204"/>
              </a:rPr>
              <a:t>Werkt met </a:t>
            </a:r>
            <a:r>
              <a:rPr lang="en-US" dirty="0" err="1">
                <a:solidFill>
                  <a:srgbClr val="FFFFFF"/>
                </a:solidFill>
                <a:latin typeface="Arial" panose="020B0604020202020204"/>
              </a:rPr>
              <a:t>kleine</a:t>
            </a:r>
            <a:r>
              <a:rPr lang="en-US" dirty="0">
                <a:solidFill>
                  <a:srgbClr val="FFFFFF"/>
                </a:solidFill>
                <a:latin typeface="Arial" panose="020B0604020202020204"/>
              </a:rPr>
              <a:t> </a:t>
            </a:r>
            <a:r>
              <a:rPr lang="en-US" dirty="0" err="1">
                <a:solidFill>
                  <a:srgbClr val="FFFFFF"/>
                </a:solidFill>
                <a:latin typeface="Arial" panose="020B0604020202020204"/>
              </a:rPr>
              <a:t>en</a:t>
            </a:r>
            <a:r>
              <a:rPr lang="en-US" dirty="0">
                <a:solidFill>
                  <a:srgbClr val="FFFFFF"/>
                </a:solidFill>
                <a:latin typeface="Arial" panose="020B0604020202020204"/>
              </a:rPr>
              <a:t> </a:t>
            </a:r>
            <a:r>
              <a:rPr lang="en-US" dirty="0" err="1">
                <a:solidFill>
                  <a:srgbClr val="FFFFFF"/>
                </a:solidFill>
                <a:latin typeface="Arial" panose="020B0604020202020204"/>
              </a:rPr>
              <a:t>grote</a:t>
            </a:r>
            <a:r>
              <a:rPr lang="en-US" dirty="0">
                <a:solidFill>
                  <a:srgbClr val="FFFFFF"/>
                </a:solidFill>
                <a:latin typeface="Arial" panose="020B0604020202020204"/>
              </a:rPr>
              <a:t>, </a:t>
            </a:r>
            <a:r>
              <a:rPr lang="en-US" dirty="0" err="1">
                <a:solidFill>
                  <a:srgbClr val="FFFFFF"/>
                </a:solidFill>
                <a:latin typeface="Arial" panose="020B0604020202020204"/>
              </a:rPr>
              <a:t>lokale</a:t>
            </a:r>
            <a:r>
              <a:rPr lang="en-US" dirty="0">
                <a:solidFill>
                  <a:srgbClr val="FFFFFF"/>
                </a:solidFill>
                <a:latin typeface="Arial" panose="020B0604020202020204"/>
              </a:rPr>
              <a:t> </a:t>
            </a:r>
            <a:r>
              <a:rPr lang="en-US" dirty="0" err="1">
                <a:solidFill>
                  <a:srgbClr val="FFFFFF"/>
                </a:solidFill>
                <a:latin typeface="Arial" panose="020B0604020202020204"/>
              </a:rPr>
              <a:t>en</a:t>
            </a:r>
            <a:r>
              <a:rPr lang="en-US" dirty="0">
                <a:solidFill>
                  <a:srgbClr val="FFFFFF"/>
                </a:solidFill>
                <a:latin typeface="Arial" panose="020B0604020202020204"/>
              </a:rPr>
              <a:t> </a:t>
            </a:r>
            <a:r>
              <a:rPr lang="en-US" dirty="0" err="1">
                <a:solidFill>
                  <a:srgbClr val="FFFFFF"/>
                </a:solidFill>
                <a:latin typeface="Arial" panose="020B0604020202020204"/>
              </a:rPr>
              <a:t>globale</a:t>
            </a:r>
            <a:r>
              <a:rPr lang="en-US" dirty="0">
                <a:solidFill>
                  <a:srgbClr val="FFFFFF"/>
                </a:solidFill>
                <a:latin typeface="Arial" panose="020B0604020202020204"/>
              </a:rPr>
              <a:t>, startups &amp;  scaleups, </a:t>
            </a:r>
            <a:r>
              <a:rPr lang="en-US" dirty="0" err="1">
                <a:solidFill>
                  <a:srgbClr val="FFFFFF"/>
                </a:solidFill>
                <a:latin typeface="Arial" panose="020B0604020202020204"/>
              </a:rPr>
              <a:t>commerciële</a:t>
            </a:r>
            <a:r>
              <a:rPr lang="en-US" dirty="0">
                <a:solidFill>
                  <a:srgbClr val="FFFFFF"/>
                </a:solidFill>
                <a:latin typeface="Arial" panose="020B0604020202020204"/>
              </a:rPr>
              <a:t> &amp; </a:t>
            </a:r>
            <a:r>
              <a:rPr lang="en-US" dirty="0" err="1">
                <a:solidFill>
                  <a:srgbClr val="FFFFFF"/>
                </a:solidFill>
                <a:latin typeface="Arial" panose="020B0604020202020204"/>
              </a:rPr>
              <a:t>publieke</a:t>
            </a:r>
            <a:r>
              <a:rPr lang="en-US" dirty="0">
                <a:solidFill>
                  <a:srgbClr val="FFFFFF"/>
                </a:solidFill>
                <a:latin typeface="Arial" panose="020B0604020202020204"/>
              </a:rPr>
              <a:t> </a:t>
            </a:r>
            <a:r>
              <a:rPr lang="en-US" dirty="0" err="1">
                <a:solidFill>
                  <a:srgbClr val="FFFFFF"/>
                </a:solidFill>
                <a:latin typeface="Arial" panose="020B0604020202020204"/>
              </a:rPr>
              <a:t>organisaties</a:t>
            </a:r>
            <a:endParaRPr lang="en-US" dirty="0">
              <a:solidFill>
                <a:srgbClr val="FFFFFF"/>
              </a:solidFill>
              <a:latin typeface="Arial" panose="020B0604020202020204"/>
            </a:endParaRPr>
          </a:p>
        </p:txBody>
      </p:sp>
      <p:sp>
        <p:nvSpPr>
          <p:cNvPr id="15" name="Speech Bubble: Rectangle 14">
            <a:extLst>
              <a:ext uri="{FF2B5EF4-FFF2-40B4-BE49-F238E27FC236}">
                <a16:creationId xmlns:a16="http://schemas.microsoft.com/office/drawing/2014/main" id="{C49755B9-98E5-BCD1-2DDB-F42406CCECCD}"/>
              </a:ext>
            </a:extLst>
          </p:cNvPr>
          <p:cNvSpPr/>
          <p:nvPr/>
        </p:nvSpPr>
        <p:spPr>
          <a:xfrm>
            <a:off x="7900460" y="4536196"/>
            <a:ext cx="3700991" cy="645515"/>
          </a:xfrm>
          <a:prstGeom prst="wedgeRectCallout">
            <a:avLst>
              <a:gd name="adj1" fmla="val -85058"/>
              <a:gd name="adj2" fmla="val 8971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FFFFFF"/>
                </a:solidFill>
                <a:latin typeface="Arial" panose="020B0604020202020204"/>
              </a:rPr>
              <a:t>Lucas Jellema </a:t>
            </a:r>
          </a:p>
          <a:p>
            <a:pPr algn="ctr"/>
            <a:r>
              <a:rPr lang="en-US" dirty="0">
                <a:solidFill>
                  <a:srgbClr val="FFFFFF"/>
                </a:solidFill>
                <a:latin typeface="Arial" panose="020B0604020202020204"/>
              </a:rPr>
              <a:t>Cloud Solution Architect &amp; CTO</a:t>
            </a:r>
          </a:p>
        </p:txBody>
      </p:sp>
    </p:spTree>
    <p:extLst>
      <p:ext uri="{BB962C8B-B14F-4D97-AF65-F5344CB8AC3E}">
        <p14:creationId xmlns:p14="http://schemas.microsoft.com/office/powerpoint/2010/main" val="201744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par>
                          <p:cTn id="13" fill="hold">
                            <p:stCondLst>
                              <p:cond delay="500"/>
                            </p:stCondLst>
                            <p:childTnLst>
                              <p:par>
                                <p:cTn id="14" presetID="10" presetClass="entr" presetSubtype="0" fill="hold" grpId="0" nodeType="afterEffect">
                                  <p:stCondLst>
                                    <p:cond delay="50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10" presetClass="entr" presetSubtype="0" fill="hold" grpId="0" nodeType="afterEffect">
                                  <p:stCondLst>
                                    <p:cond delay="500"/>
                                  </p:stCondLst>
                                  <p:childTnLst>
                                    <p:set>
                                      <p:cBhvr>
                                        <p:cTn id="19" dur="1" fill="hold">
                                          <p:stCondLst>
                                            <p:cond delay="0"/>
                                          </p:stCondLst>
                                        </p:cTn>
                                        <p:tgtEl>
                                          <p:spTgt spid="12"/>
                                        </p:tgtEl>
                                        <p:attrNameLst>
                                          <p:attrName>style.visibility</p:attrName>
                                        </p:attrNameLst>
                                      </p:cBhvr>
                                      <p:to>
                                        <p:strVal val="visible"/>
                                      </p:to>
                                    </p:set>
                                    <p:animEffect transition="in" filter="fade">
                                      <p:cBhvr>
                                        <p:cTn id="20" dur="500"/>
                                        <p:tgtEl>
                                          <p:spTgt spid="12"/>
                                        </p:tgtEl>
                                      </p:cBhvr>
                                    </p:animEffect>
                                  </p:childTnLst>
                                </p:cTn>
                              </p:par>
                            </p:childTnLst>
                          </p:cTn>
                        </p:par>
                        <p:par>
                          <p:cTn id="21" fill="hold">
                            <p:stCondLst>
                              <p:cond delay="2500"/>
                            </p:stCondLst>
                            <p:childTnLst>
                              <p:par>
                                <p:cTn id="22" presetID="10" presetClass="entr" presetSubtype="0" fill="hold" grpId="0" nodeType="afterEffect">
                                  <p:stCondLst>
                                    <p:cond delay="50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4" grpId="0" animBg="1"/>
      <p:bldP spid="1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D270-A87F-4F0B-AC1A-06F9CE7F845C}"/>
              </a:ext>
            </a:extLst>
          </p:cNvPr>
          <p:cNvSpPr>
            <a:spLocks noGrp="1"/>
          </p:cNvSpPr>
          <p:nvPr>
            <p:ph type="title"/>
          </p:nvPr>
        </p:nvSpPr>
        <p:spPr/>
        <p:txBody>
          <a:bodyPr/>
          <a:lstStyle/>
          <a:p>
            <a:r>
              <a:rPr lang="en-US" dirty="0"/>
              <a:t>Add, Commit, Push</a:t>
            </a:r>
          </a:p>
        </p:txBody>
      </p:sp>
      <p:sp>
        <p:nvSpPr>
          <p:cNvPr id="3" name="Content Placeholder 2">
            <a:extLst>
              <a:ext uri="{FF2B5EF4-FFF2-40B4-BE49-F238E27FC236}">
                <a16:creationId xmlns:a16="http://schemas.microsoft.com/office/drawing/2014/main" id="{CDB36699-5A7E-42BC-9AA4-427F3643E856}"/>
              </a:ext>
            </a:extLst>
          </p:cNvPr>
          <p:cNvSpPr>
            <a:spLocks noGrp="1"/>
          </p:cNvSpPr>
          <p:nvPr>
            <p:ph idx="1"/>
          </p:nvPr>
        </p:nvSpPr>
        <p:spPr/>
        <p:txBody>
          <a:bodyPr/>
          <a:lstStyle/>
          <a:p>
            <a:r>
              <a:rPr lang="en-US" dirty="0"/>
              <a:t>Add changed files to change set</a:t>
            </a:r>
          </a:p>
          <a:p>
            <a:r>
              <a:rPr lang="en-US" dirty="0"/>
              <a:t>Commit change set </a:t>
            </a:r>
          </a:p>
          <a:p>
            <a:pPr lvl="1"/>
            <a:r>
              <a:rPr lang="en-US" dirty="0"/>
              <a:t>with Sign Off in message</a:t>
            </a:r>
          </a:p>
          <a:p>
            <a:r>
              <a:rPr lang="en-US" dirty="0"/>
              <a:t>Push Changes - to Repository Fork </a:t>
            </a:r>
            <a:br>
              <a:rPr lang="en-US" dirty="0"/>
            </a:br>
            <a:r>
              <a:rPr lang="en-US" dirty="0"/>
              <a:t>on GitHub</a:t>
            </a:r>
          </a:p>
        </p:txBody>
      </p:sp>
      <p:sp>
        <p:nvSpPr>
          <p:cNvPr id="4" name="Footer Placeholder 3">
            <a:extLst>
              <a:ext uri="{FF2B5EF4-FFF2-40B4-BE49-F238E27FC236}">
                <a16:creationId xmlns:a16="http://schemas.microsoft.com/office/drawing/2014/main" id="{A8BE04D7-972F-46BE-B97E-59D7BBC099A7}"/>
              </a:ext>
            </a:extLst>
          </p:cNvPr>
          <p:cNvSpPr>
            <a:spLocks noGrp="1"/>
          </p:cNvSpPr>
          <p:nvPr>
            <p:ph type="ftr" sz="quarter" idx="11"/>
          </p:nvPr>
        </p:nvSpPr>
        <p:spPr/>
        <p:txBody>
          <a:bodyPr/>
          <a:lstStyle/>
          <a:p>
            <a:endParaRPr lang="nl-NL" dirty="0"/>
          </a:p>
        </p:txBody>
      </p:sp>
      <p:sp>
        <p:nvSpPr>
          <p:cNvPr id="5" name="Rectangle: Rounded Corners 4">
            <a:extLst>
              <a:ext uri="{FF2B5EF4-FFF2-40B4-BE49-F238E27FC236}">
                <a16:creationId xmlns:a16="http://schemas.microsoft.com/office/drawing/2014/main" id="{EADF9D59-B687-44D1-B382-B8D9A84C2DFC}"/>
              </a:ext>
            </a:extLst>
          </p:cNvPr>
          <p:cNvSpPr/>
          <p:nvPr/>
        </p:nvSpPr>
        <p:spPr>
          <a:xfrm>
            <a:off x="5843819" y="1527371"/>
            <a:ext cx="4178860"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9541A4C3-0763-4F42-A595-C63B0E0E44B5}"/>
              </a:ext>
            </a:extLst>
          </p:cNvPr>
          <p:cNvPicPr>
            <a:picLocks noChangeAspect="1"/>
          </p:cNvPicPr>
          <p:nvPr/>
        </p:nvPicPr>
        <p:blipFill>
          <a:blip r:embed="rId2"/>
          <a:stretch>
            <a:fillRect/>
          </a:stretch>
        </p:blipFill>
        <p:spPr>
          <a:xfrm>
            <a:off x="7330616" y="1647266"/>
            <a:ext cx="613045" cy="451013"/>
          </a:xfrm>
          <a:prstGeom prst="rect">
            <a:avLst/>
          </a:prstGeom>
          <a:noFill/>
        </p:spPr>
      </p:pic>
      <p:sp>
        <p:nvSpPr>
          <p:cNvPr id="7" name="TextBox 6">
            <a:extLst>
              <a:ext uri="{FF2B5EF4-FFF2-40B4-BE49-F238E27FC236}">
                <a16:creationId xmlns:a16="http://schemas.microsoft.com/office/drawing/2014/main" id="{C4E1669B-7995-4458-BAF4-CB0F8E5077EC}"/>
              </a:ext>
            </a:extLst>
          </p:cNvPr>
          <p:cNvSpPr txBox="1"/>
          <p:nvPr/>
        </p:nvSpPr>
        <p:spPr>
          <a:xfrm>
            <a:off x="5997697" y="2218174"/>
            <a:ext cx="1949252" cy="533351"/>
          </a:xfrm>
          <a:prstGeom prst="rect">
            <a:avLst/>
          </a:prstGeom>
          <a:noFill/>
        </p:spPr>
        <p:txBody>
          <a:bodyPr wrap="none" lIns="0" tIns="0" rIns="0" bIns="0" rtlCol="0">
            <a:spAutoFit/>
          </a:bodyPr>
          <a:lstStyle/>
          <a:p>
            <a:r>
              <a:rPr lang="en-US" sz="1733" i="1" dirty="0"/>
              <a:t>lucasjellema/</a:t>
            </a:r>
            <a:br>
              <a:rPr lang="en-US" sz="1733" i="1" dirty="0"/>
            </a:br>
            <a:r>
              <a:rPr lang="en-US" sz="1733" i="1" dirty="0"/>
              <a:t>components-</a:t>
            </a:r>
            <a:r>
              <a:rPr lang="en-US" sz="1733" i="1" dirty="0" err="1"/>
              <a:t>contrib</a:t>
            </a:r>
            <a:endParaRPr lang="en-US" sz="1733" i="1" dirty="0"/>
          </a:p>
        </p:txBody>
      </p:sp>
      <p:pic>
        <p:nvPicPr>
          <p:cNvPr id="8" name="Picture 2" descr="GitHub Logo, history, meaning, symbol, PNG">
            <a:extLst>
              <a:ext uri="{FF2B5EF4-FFF2-40B4-BE49-F238E27FC236}">
                <a16:creationId xmlns:a16="http://schemas.microsoft.com/office/drawing/2014/main" id="{DE5A7F87-9D92-4983-BDC1-469366FF7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93062" y="932048"/>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332ED66-BBD6-4030-B0B0-F62166D35E3E}"/>
              </a:ext>
            </a:extLst>
          </p:cNvPr>
          <p:cNvSpPr/>
          <p:nvPr/>
        </p:nvSpPr>
        <p:spPr>
          <a:xfrm>
            <a:off x="4267542" y="4390600"/>
            <a:ext cx="7844401" cy="20714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3" name="Picture 2" descr="Go (programming language) - Wikipedia">
            <a:extLst>
              <a:ext uri="{FF2B5EF4-FFF2-40B4-BE49-F238E27FC236}">
                <a16:creationId xmlns:a16="http://schemas.microsoft.com/office/drawing/2014/main" id="{05C79442-F5B8-4DE0-A08A-4B26D99582B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6004656" y="5646881"/>
            <a:ext cx="1325960" cy="497235"/>
          </a:xfrm>
          <a:prstGeom prst="rect">
            <a:avLst/>
          </a:prstGeom>
          <a:solidFill>
            <a:srgbClr val="FFFFFF"/>
          </a:solidFill>
        </p:spPr>
      </p:pic>
      <p:sp>
        <p:nvSpPr>
          <p:cNvPr id="15" name="TextBox 14">
            <a:extLst>
              <a:ext uri="{FF2B5EF4-FFF2-40B4-BE49-F238E27FC236}">
                <a16:creationId xmlns:a16="http://schemas.microsoft.com/office/drawing/2014/main" id="{F1AA940E-3AF9-429E-86EA-807475F02BDF}"/>
              </a:ext>
            </a:extLst>
          </p:cNvPr>
          <p:cNvSpPr txBox="1"/>
          <p:nvPr/>
        </p:nvSpPr>
        <p:spPr>
          <a:xfrm>
            <a:off x="5806949" y="4833513"/>
            <a:ext cx="1949252" cy="533351"/>
          </a:xfrm>
          <a:prstGeom prst="rect">
            <a:avLst/>
          </a:prstGeom>
          <a:noFill/>
        </p:spPr>
        <p:txBody>
          <a:bodyPr wrap="none" lIns="0" tIns="0" rIns="0" bIns="0" rtlCol="0">
            <a:spAutoFit/>
          </a:bodyPr>
          <a:lstStyle/>
          <a:p>
            <a:r>
              <a:rPr lang="en-US" sz="1733" i="1" dirty="0" err="1"/>
              <a:t>dapr</a:t>
            </a:r>
            <a:r>
              <a:rPr lang="en-US" sz="1733" i="1" dirty="0"/>
              <a:t>-dev/</a:t>
            </a:r>
            <a:br>
              <a:rPr lang="en-US" sz="1733" i="1" dirty="0"/>
            </a:br>
            <a:r>
              <a:rPr lang="en-US" sz="1733" i="1" dirty="0"/>
              <a:t>components-</a:t>
            </a:r>
            <a:r>
              <a:rPr lang="en-US" sz="1733" i="1" dirty="0" err="1"/>
              <a:t>contrib</a:t>
            </a:r>
            <a:endParaRPr lang="en-US" sz="1733" i="1" dirty="0"/>
          </a:p>
        </p:txBody>
      </p:sp>
      <p:pic>
        <p:nvPicPr>
          <p:cNvPr id="16" name="Picture 2" descr="Ubuntu logo">
            <a:extLst>
              <a:ext uri="{FF2B5EF4-FFF2-40B4-BE49-F238E27FC236}">
                <a16:creationId xmlns:a16="http://schemas.microsoft.com/office/drawing/2014/main" id="{257F4356-06AB-43AB-8BCB-D7FCB7F4D1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3615" y="5636724"/>
            <a:ext cx="654648" cy="52153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y the Visual Studio Code team launched a snap | Snapcraft">
            <a:extLst>
              <a:ext uri="{FF2B5EF4-FFF2-40B4-BE49-F238E27FC236}">
                <a16:creationId xmlns:a16="http://schemas.microsoft.com/office/drawing/2014/main" id="{F5351557-CCAE-4130-BA47-860CBCC736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87054" y="5637867"/>
            <a:ext cx="1684404" cy="84220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ow to Setup Windows for Development: An experiment in using WSL2 -  Bendyworks">
            <a:extLst>
              <a:ext uri="{FF2B5EF4-FFF2-40B4-BE49-F238E27FC236}">
                <a16:creationId xmlns:a16="http://schemas.microsoft.com/office/drawing/2014/main" id="{7785C32F-0178-4AAB-83B8-05B823EFF6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28938" y="5583690"/>
            <a:ext cx="843281" cy="84328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F159236-E447-4EC3-A838-0AED7221E87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365979" y="4621742"/>
            <a:ext cx="3321892" cy="721423"/>
          </a:xfrm>
          <a:prstGeom prst="rect">
            <a:avLst/>
          </a:prstGeom>
        </p:spPr>
      </p:pic>
      <p:sp>
        <p:nvSpPr>
          <p:cNvPr id="22" name="Arrow: Up 21">
            <a:extLst>
              <a:ext uri="{FF2B5EF4-FFF2-40B4-BE49-F238E27FC236}">
                <a16:creationId xmlns:a16="http://schemas.microsoft.com/office/drawing/2014/main" id="{0EDD9399-B47C-463C-ACE6-E44E6BFAD8FF}"/>
              </a:ext>
            </a:extLst>
          </p:cNvPr>
          <p:cNvSpPr/>
          <p:nvPr/>
        </p:nvSpPr>
        <p:spPr>
          <a:xfrm>
            <a:off x="8698783" y="5321496"/>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3" name="TextBox 22">
            <a:extLst>
              <a:ext uri="{FF2B5EF4-FFF2-40B4-BE49-F238E27FC236}">
                <a16:creationId xmlns:a16="http://schemas.microsoft.com/office/drawing/2014/main" id="{301375D0-9E1B-40A0-8757-8DDC36E130F3}"/>
              </a:ext>
            </a:extLst>
          </p:cNvPr>
          <p:cNvSpPr txBox="1"/>
          <p:nvPr/>
        </p:nvSpPr>
        <p:spPr>
          <a:xfrm>
            <a:off x="8301797" y="5876497"/>
            <a:ext cx="1936620" cy="266676"/>
          </a:xfrm>
          <a:prstGeom prst="rect">
            <a:avLst/>
          </a:prstGeom>
          <a:noFill/>
        </p:spPr>
        <p:txBody>
          <a:bodyPr wrap="none" lIns="0" tIns="0" rIns="0" bIns="0" rtlCol="0">
            <a:spAutoFit/>
          </a:bodyPr>
          <a:lstStyle/>
          <a:p>
            <a:r>
              <a:rPr lang="en-US" sz="1733" dirty="0"/>
              <a:t>Create Test &amp; Code</a:t>
            </a:r>
          </a:p>
        </p:txBody>
      </p:sp>
      <p:sp>
        <p:nvSpPr>
          <p:cNvPr id="25" name="Arrow: Up 24">
            <a:extLst>
              <a:ext uri="{FF2B5EF4-FFF2-40B4-BE49-F238E27FC236}">
                <a16:creationId xmlns:a16="http://schemas.microsoft.com/office/drawing/2014/main" id="{26A57997-20D3-4C18-A63E-49B92920D7A7}"/>
              </a:ext>
            </a:extLst>
          </p:cNvPr>
          <p:cNvSpPr/>
          <p:nvPr/>
        </p:nvSpPr>
        <p:spPr>
          <a:xfrm>
            <a:off x="10725409" y="5333220"/>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6" name="TextBox 25">
            <a:extLst>
              <a:ext uri="{FF2B5EF4-FFF2-40B4-BE49-F238E27FC236}">
                <a16:creationId xmlns:a16="http://schemas.microsoft.com/office/drawing/2014/main" id="{8EC25E49-70D5-4BFD-BC6B-8BE0BF4D36AC}"/>
              </a:ext>
            </a:extLst>
          </p:cNvPr>
          <p:cNvSpPr txBox="1"/>
          <p:nvPr/>
        </p:nvSpPr>
        <p:spPr>
          <a:xfrm>
            <a:off x="10328425" y="5888222"/>
            <a:ext cx="1715213" cy="533351"/>
          </a:xfrm>
          <a:prstGeom prst="rect">
            <a:avLst/>
          </a:prstGeom>
          <a:noFill/>
        </p:spPr>
        <p:txBody>
          <a:bodyPr wrap="none" lIns="0" tIns="0" rIns="0" bIns="0" rtlCol="0">
            <a:spAutoFit/>
          </a:bodyPr>
          <a:lstStyle/>
          <a:p>
            <a:r>
              <a:rPr lang="en-US" sz="1733" dirty="0"/>
              <a:t>Commit Changes</a:t>
            </a:r>
            <a:br>
              <a:rPr lang="en-US" sz="1733" dirty="0"/>
            </a:br>
            <a:r>
              <a:rPr lang="en-US" sz="1733" dirty="0"/>
              <a:t>(with sign-off)</a:t>
            </a:r>
          </a:p>
        </p:txBody>
      </p:sp>
      <p:sp>
        <p:nvSpPr>
          <p:cNvPr id="28" name="Arrow: Bent-Up 27">
            <a:extLst>
              <a:ext uri="{FF2B5EF4-FFF2-40B4-BE49-F238E27FC236}">
                <a16:creationId xmlns:a16="http://schemas.microsoft.com/office/drawing/2014/main" id="{91230DEE-E652-40CF-AAE3-F9491C2D341B}"/>
              </a:ext>
            </a:extLst>
          </p:cNvPr>
          <p:cNvSpPr/>
          <p:nvPr/>
        </p:nvSpPr>
        <p:spPr>
          <a:xfrm rot="16200000">
            <a:off x="9157300" y="2954013"/>
            <a:ext cx="2598713" cy="1077593"/>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Arrow: Up 28">
            <a:extLst>
              <a:ext uri="{FF2B5EF4-FFF2-40B4-BE49-F238E27FC236}">
                <a16:creationId xmlns:a16="http://schemas.microsoft.com/office/drawing/2014/main" id="{B9D1A865-AC38-4A1F-93F2-5ED9E2E37262}"/>
              </a:ext>
            </a:extLst>
          </p:cNvPr>
          <p:cNvSpPr/>
          <p:nvPr/>
        </p:nvSpPr>
        <p:spPr>
          <a:xfrm>
            <a:off x="9882941" y="3905349"/>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TextBox 29">
            <a:extLst>
              <a:ext uri="{FF2B5EF4-FFF2-40B4-BE49-F238E27FC236}">
                <a16:creationId xmlns:a16="http://schemas.microsoft.com/office/drawing/2014/main" id="{D3F67F9F-3B13-4A3C-96DB-259ADD158690}"/>
              </a:ext>
            </a:extLst>
          </p:cNvPr>
          <p:cNvSpPr txBox="1"/>
          <p:nvPr/>
        </p:nvSpPr>
        <p:spPr>
          <a:xfrm>
            <a:off x="9785808" y="4391733"/>
            <a:ext cx="480901" cy="266676"/>
          </a:xfrm>
          <a:prstGeom prst="rect">
            <a:avLst/>
          </a:prstGeom>
          <a:noFill/>
        </p:spPr>
        <p:txBody>
          <a:bodyPr wrap="none" lIns="0" tIns="0" rIns="0" bIns="0" rtlCol="0">
            <a:spAutoFit/>
          </a:bodyPr>
          <a:lstStyle/>
          <a:p>
            <a:r>
              <a:rPr lang="en-US" sz="1733" dirty="0"/>
              <a:t>push</a:t>
            </a:r>
          </a:p>
        </p:txBody>
      </p:sp>
      <p:pic>
        <p:nvPicPr>
          <p:cNvPr id="32" name="Picture 31">
            <a:extLst>
              <a:ext uri="{FF2B5EF4-FFF2-40B4-BE49-F238E27FC236}">
                <a16:creationId xmlns:a16="http://schemas.microsoft.com/office/drawing/2014/main" id="{B137B6F9-99B1-4633-8F5D-01533D70EC7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8388924" y="1881071"/>
            <a:ext cx="1647241" cy="721423"/>
          </a:xfrm>
          <a:prstGeom prst="rect">
            <a:avLst/>
          </a:prstGeom>
        </p:spPr>
      </p:pic>
      <p:sp>
        <p:nvSpPr>
          <p:cNvPr id="36" name="Arrow: Down 35">
            <a:extLst>
              <a:ext uri="{FF2B5EF4-FFF2-40B4-BE49-F238E27FC236}">
                <a16:creationId xmlns:a16="http://schemas.microsoft.com/office/drawing/2014/main" id="{1974C132-AD4E-4305-B04D-2AF0BD38DF3E}"/>
              </a:ext>
            </a:extLst>
          </p:cNvPr>
          <p:cNvSpPr/>
          <p:nvPr/>
        </p:nvSpPr>
        <p:spPr>
          <a:xfrm>
            <a:off x="6588495" y="2913811"/>
            <a:ext cx="532660" cy="1878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2400" spc="-200" dirty="0"/>
              <a:t>clone</a:t>
            </a:r>
          </a:p>
        </p:txBody>
      </p:sp>
      <p:sp>
        <p:nvSpPr>
          <p:cNvPr id="40" name="TextBox 39">
            <a:extLst>
              <a:ext uri="{FF2B5EF4-FFF2-40B4-BE49-F238E27FC236}">
                <a16:creationId xmlns:a16="http://schemas.microsoft.com/office/drawing/2014/main" id="{3DD2D3C0-E475-464E-93E7-C80D681995AC}"/>
              </a:ext>
            </a:extLst>
          </p:cNvPr>
          <p:cNvSpPr txBox="1"/>
          <p:nvPr/>
        </p:nvSpPr>
        <p:spPr>
          <a:xfrm>
            <a:off x="9124470" y="4886075"/>
            <a:ext cx="2075889" cy="246221"/>
          </a:xfrm>
          <a:prstGeom prst="rect">
            <a:avLst/>
          </a:prstGeom>
          <a:noFill/>
        </p:spPr>
        <p:txBody>
          <a:bodyPr wrap="none" lIns="0" tIns="0" rIns="0" bIns="0" rtlCol="0">
            <a:spAutoFit/>
          </a:bodyPr>
          <a:lstStyle/>
          <a:p>
            <a:r>
              <a:rPr lang="en-US" sz="1600" i="1" dirty="0">
                <a:solidFill>
                  <a:schemeClr val="bg1">
                    <a:lumMod val="50000"/>
                  </a:schemeClr>
                </a:solidFill>
              </a:rPr>
              <a:t>oci-</a:t>
            </a:r>
            <a:r>
              <a:rPr lang="en-US" sz="1600" i="1" dirty="0" err="1">
                <a:solidFill>
                  <a:schemeClr val="bg1">
                    <a:lumMod val="50000"/>
                  </a:schemeClr>
                </a:solidFill>
              </a:rPr>
              <a:t>objectstorage</a:t>
            </a:r>
            <a:r>
              <a:rPr lang="en-US" sz="1600" i="1" dirty="0">
                <a:solidFill>
                  <a:schemeClr val="bg1">
                    <a:lumMod val="50000"/>
                  </a:schemeClr>
                </a:solidFill>
              </a:rPr>
              <a:t>-state</a:t>
            </a:r>
          </a:p>
        </p:txBody>
      </p:sp>
      <p:sp>
        <p:nvSpPr>
          <p:cNvPr id="41" name="TextBox 40">
            <a:extLst>
              <a:ext uri="{FF2B5EF4-FFF2-40B4-BE49-F238E27FC236}">
                <a16:creationId xmlns:a16="http://schemas.microsoft.com/office/drawing/2014/main" id="{CF63C0D3-CA37-4ED5-8086-36969E651F12}"/>
              </a:ext>
            </a:extLst>
          </p:cNvPr>
          <p:cNvSpPr txBox="1"/>
          <p:nvPr/>
        </p:nvSpPr>
        <p:spPr>
          <a:xfrm>
            <a:off x="8752639" y="2121617"/>
            <a:ext cx="1166986" cy="369332"/>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br>
              <a:rPr lang="en-US" sz="1200" i="1" dirty="0">
                <a:solidFill>
                  <a:schemeClr val="bg1">
                    <a:lumMod val="50000"/>
                  </a:schemeClr>
                </a:solidFill>
              </a:rPr>
            </a:br>
            <a:r>
              <a:rPr lang="en-US" sz="1200" i="1" dirty="0">
                <a:solidFill>
                  <a:schemeClr val="bg1">
                    <a:lumMod val="50000"/>
                  </a:schemeClr>
                </a:solidFill>
              </a:rPr>
              <a:t>-state</a:t>
            </a:r>
          </a:p>
        </p:txBody>
      </p:sp>
    </p:spTree>
    <p:extLst>
      <p:ext uri="{BB962C8B-B14F-4D97-AF65-F5344CB8AC3E}">
        <p14:creationId xmlns:p14="http://schemas.microsoft.com/office/powerpoint/2010/main" val="11264102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E91F76-6CF3-4A1D-A923-F8526ADBDFBC}"/>
              </a:ext>
            </a:extLst>
          </p:cNvPr>
          <p:cNvSpPr>
            <a:spLocks noGrp="1"/>
          </p:cNvSpPr>
          <p:nvPr>
            <p:ph type="ftr" sz="quarter" idx="11"/>
          </p:nvPr>
        </p:nvSpPr>
        <p:spPr>
          <a:xfrm>
            <a:off x="6581432" y="6677204"/>
            <a:ext cx="4320000" cy="144000"/>
          </a:xfrm>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F61AC79F-ACD9-4B44-B8DF-75CA89FA4B60}"/>
              </a:ext>
            </a:extLst>
          </p:cNvPr>
          <p:cNvSpPr/>
          <p:nvPr/>
        </p:nvSpPr>
        <p:spPr>
          <a:xfrm>
            <a:off x="1870169" y="547680"/>
            <a:ext cx="4178860"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6" name="Picture 5">
            <a:extLst>
              <a:ext uri="{FF2B5EF4-FFF2-40B4-BE49-F238E27FC236}">
                <a16:creationId xmlns:a16="http://schemas.microsoft.com/office/drawing/2014/main" id="{892AB0D0-B33D-4ED7-B717-290870AB84E6}"/>
              </a:ext>
            </a:extLst>
          </p:cNvPr>
          <p:cNvPicPr>
            <a:picLocks noChangeAspect="1"/>
          </p:cNvPicPr>
          <p:nvPr/>
        </p:nvPicPr>
        <p:blipFill>
          <a:blip r:embed="rId2"/>
          <a:stretch>
            <a:fillRect/>
          </a:stretch>
        </p:blipFill>
        <p:spPr>
          <a:xfrm>
            <a:off x="3356966" y="667575"/>
            <a:ext cx="613045" cy="451013"/>
          </a:xfrm>
          <a:prstGeom prst="rect">
            <a:avLst/>
          </a:prstGeom>
          <a:noFill/>
        </p:spPr>
      </p:pic>
      <p:sp>
        <p:nvSpPr>
          <p:cNvPr id="7" name="TextBox 6">
            <a:extLst>
              <a:ext uri="{FF2B5EF4-FFF2-40B4-BE49-F238E27FC236}">
                <a16:creationId xmlns:a16="http://schemas.microsoft.com/office/drawing/2014/main" id="{0AFC174D-02A0-45CA-A203-91E2D77ADAEC}"/>
              </a:ext>
            </a:extLst>
          </p:cNvPr>
          <p:cNvSpPr txBox="1"/>
          <p:nvPr/>
        </p:nvSpPr>
        <p:spPr>
          <a:xfrm>
            <a:off x="2024047" y="1238483"/>
            <a:ext cx="1949252" cy="533351"/>
          </a:xfrm>
          <a:prstGeom prst="rect">
            <a:avLst/>
          </a:prstGeom>
          <a:noFill/>
        </p:spPr>
        <p:txBody>
          <a:bodyPr wrap="none" lIns="0" tIns="0" rIns="0" bIns="0" rtlCol="0">
            <a:spAutoFit/>
          </a:bodyPr>
          <a:lstStyle/>
          <a:p>
            <a:r>
              <a:rPr lang="en-US" sz="1733" i="1" dirty="0"/>
              <a:t>lucasjellema/</a:t>
            </a:r>
            <a:br>
              <a:rPr lang="en-US" sz="1733" i="1" dirty="0"/>
            </a:br>
            <a:r>
              <a:rPr lang="en-US" sz="1733" i="1" dirty="0"/>
              <a:t>components-</a:t>
            </a:r>
            <a:r>
              <a:rPr lang="en-US" sz="1733" i="1" dirty="0" err="1"/>
              <a:t>contrib</a:t>
            </a:r>
            <a:endParaRPr lang="en-US" sz="1733" i="1" dirty="0"/>
          </a:p>
        </p:txBody>
      </p:sp>
      <p:pic>
        <p:nvPicPr>
          <p:cNvPr id="8" name="Picture 2" descr="GitHub Logo, history, meaning, symbol, PNG">
            <a:extLst>
              <a:ext uri="{FF2B5EF4-FFF2-40B4-BE49-F238E27FC236}">
                <a16:creationId xmlns:a16="http://schemas.microsoft.com/office/drawing/2014/main" id="{889164ED-DCFF-4F28-9055-03BDAB70B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411" y="-47643"/>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B2971C8-185F-4DA6-B07F-276FD912F0CB}"/>
              </a:ext>
            </a:extLst>
          </p:cNvPr>
          <p:cNvSpPr/>
          <p:nvPr/>
        </p:nvSpPr>
        <p:spPr>
          <a:xfrm>
            <a:off x="293892" y="3410909"/>
            <a:ext cx="7844401" cy="20714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0" name="Picture 2" descr="Go (programming language) - Wikipedia">
            <a:extLst>
              <a:ext uri="{FF2B5EF4-FFF2-40B4-BE49-F238E27FC236}">
                <a16:creationId xmlns:a16="http://schemas.microsoft.com/office/drawing/2014/main" id="{3F863E3C-59D2-4921-A1EE-C1CDB4E0C4F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2031005" y="4667191"/>
            <a:ext cx="1325960" cy="497235"/>
          </a:xfrm>
          <a:prstGeom prst="rect">
            <a:avLst/>
          </a:prstGeom>
          <a:solidFill>
            <a:srgbClr val="FFFFFF"/>
          </a:solidFill>
        </p:spPr>
      </p:pic>
      <p:sp>
        <p:nvSpPr>
          <p:cNvPr id="11" name="TextBox 10">
            <a:extLst>
              <a:ext uri="{FF2B5EF4-FFF2-40B4-BE49-F238E27FC236}">
                <a16:creationId xmlns:a16="http://schemas.microsoft.com/office/drawing/2014/main" id="{AB3D1D3F-3DB2-4F61-9932-2A149F0279E4}"/>
              </a:ext>
            </a:extLst>
          </p:cNvPr>
          <p:cNvSpPr txBox="1"/>
          <p:nvPr/>
        </p:nvSpPr>
        <p:spPr>
          <a:xfrm>
            <a:off x="1833299" y="3853822"/>
            <a:ext cx="1949252" cy="533351"/>
          </a:xfrm>
          <a:prstGeom prst="rect">
            <a:avLst/>
          </a:prstGeom>
          <a:noFill/>
        </p:spPr>
        <p:txBody>
          <a:bodyPr wrap="none" lIns="0" tIns="0" rIns="0" bIns="0" rtlCol="0">
            <a:spAutoFit/>
          </a:bodyPr>
          <a:lstStyle/>
          <a:p>
            <a:r>
              <a:rPr lang="en-US" sz="1733" i="1" dirty="0" err="1"/>
              <a:t>dapr</a:t>
            </a:r>
            <a:r>
              <a:rPr lang="en-US" sz="1733" i="1" dirty="0"/>
              <a:t>-dev/</a:t>
            </a:r>
            <a:br>
              <a:rPr lang="en-US" sz="1733" i="1" dirty="0"/>
            </a:br>
            <a:r>
              <a:rPr lang="en-US" sz="1733" i="1" dirty="0"/>
              <a:t>components-</a:t>
            </a:r>
            <a:r>
              <a:rPr lang="en-US" sz="1733" i="1" dirty="0" err="1"/>
              <a:t>contrib</a:t>
            </a:r>
            <a:endParaRPr lang="en-US" sz="1733" i="1" dirty="0"/>
          </a:p>
        </p:txBody>
      </p:sp>
      <p:pic>
        <p:nvPicPr>
          <p:cNvPr id="12" name="Picture 2" descr="Ubuntu logo">
            <a:extLst>
              <a:ext uri="{FF2B5EF4-FFF2-40B4-BE49-F238E27FC236}">
                <a16:creationId xmlns:a16="http://schemas.microsoft.com/office/drawing/2014/main" id="{2FFB1B1E-CBFB-447A-9F62-F7DEBABF8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59964" y="4657033"/>
            <a:ext cx="654648" cy="52153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Why the Visual Studio Code team launched a snap | Snapcraft">
            <a:extLst>
              <a:ext uri="{FF2B5EF4-FFF2-40B4-BE49-F238E27FC236}">
                <a16:creationId xmlns:a16="http://schemas.microsoft.com/office/drawing/2014/main" id="{C5EEE6C9-007D-4486-BFE0-D8511C513C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13403" y="4658176"/>
            <a:ext cx="1684404" cy="84220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ow to Setup Windows for Development: An experiment in using WSL2 -  Bendyworks">
            <a:extLst>
              <a:ext uri="{FF2B5EF4-FFF2-40B4-BE49-F238E27FC236}">
                <a16:creationId xmlns:a16="http://schemas.microsoft.com/office/drawing/2014/main" id="{27ABD037-16EA-4C0F-AC0E-F7D754B961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5288" y="4604000"/>
            <a:ext cx="843281" cy="84328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5E30222-99CE-4F70-8E3C-09831631376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392329" y="3642051"/>
            <a:ext cx="3321892" cy="721423"/>
          </a:xfrm>
          <a:prstGeom prst="rect">
            <a:avLst/>
          </a:prstGeom>
        </p:spPr>
      </p:pic>
      <p:sp>
        <p:nvSpPr>
          <p:cNvPr id="16" name="Arrow: Up 15">
            <a:extLst>
              <a:ext uri="{FF2B5EF4-FFF2-40B4-BE49-F238E27FC236}">
                <a16:creationId xmlns:a16="http://schemas.microsoft.com/office/drawing/2014/main" id="{A352A092-EF6E-4050-B7BE-918857FAE019}"/>
              </a:ext>
            </a:extLst>
          </p:cNvPr>
          <p:cNvSpPr/>
          <p:nvPr/>
        </p:nvSpPr>
        <p:spPr>
          <a:xfrm>
            <a:off x="4725132" y="4341805"/>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TextBox 16">
            <a:extLst>
              <a:ext uri="{FF2B5EF4-FFF2-40B4-BE49-F238E27FC236}">
                <a16:creationId xmlns:a16="http://schemas.microsoft.com/office/drawing/2014/main" id="{B73F71B0-EC71-45A7-9A76-D216D6E6019C}"/>
              </a:ext>
            </a:extLst>
          </p:cNvPr>
          <p:cNvSpPr txBox="1"/>
          <p:nvPr/>
        </p:nvSpPr>
        <p:spPr>
          <a:xfrm>
            <a:off x="4328147" y="4896807"/>
            <a:ext cx="1936620" cy="266676"/>
          </a:xfrm>
          <a:prstGeom prst="rect">
            <a:avLst/>
          </a:prstGeom>
          <a:noFill/>
        </p:spPr>
        <p:txBody>
          <a:bodyPr wrap="none" lIns="0" tIns="0" rIns="0" bIns="0" rtlCol="0">
            <a:spAutoFit/>
          </a:bodyPr>
          <a:lstStyle/>
          <a:p>
            <a:r>
              <a:rPr lang="en-US" sz="1733" dirty="0"/>
              <a:t>Create Test &amp; Code</a:t>
            </a:r>
          </a:p>
        </p:txBody>
      </p:sp>
      <p:sp>
        <p:nvSpPr>
          <p:cNvPr id="18" name="Arrow: Up 17">
            <a:extLst>
              <a:ext uri="{FF2B5EF4-FFF2-40B4-BE49-F238E27FC236}">
                <a16:creationId xmlns:a16="http://schemas.microsoft.com/office/drawing/2014/main" id="{CFB119EC-4EFE-4CE0-A73E-B1D9FF69D46D}"/>
              </a:ext>
            </a:extLst>
          </p:cNvPr>
          <p:cNvSpPr/>
          <p:nvPr/>
        </p:nvSpPr>
        <p:spPr>
          <a:xfrm>
            <a:off x="6751759" y="4353529"/>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9" name="TextBox 18">
            <a:extLst>
              <a:ext uri="{FF2B5EF4-FFF2-40B4-BE49-F238E27FC236}">
                <a16:creationId xmlns:a16="http://schemas.microsoft.com/office/drawing/2014/main" id="{EA04FF7C-76AC-49C0-A7B8-E062EEECB2FA}"/>
              </a:ext>
            </a:extLst>
          </p:cNvPr>
          <p:cNvSpPr txBox="1"/>
          <p:nvPr/>
        </p:nvSpPr>
        <p:spPr>
          <a:xfrm>
            <a:off x="6354774" y="4908531"/>
            <a:ext cx="1715213" cy="533351"/>
          </a:xfrm>
          <a:prstGeom prst="rect">
            <a:avLst/>
          </a:prstGeom>
          <a:noFill/>
        </p:spPr>
        <p:txBody>
          <a:bodyPr wrap="none" lIns="0" tIns="0" rIns="0" bIns="0" rtlCol="0">
            <a:spAutoFit/>
          </a:bodyPr>
          <a:lstStyle/>
          <a:p>
            <a:r>
              <a:rPr lang="en-US" sz="1733" dirty="0"/>
              <a:t>Commit Changes</a:t>
            </a:r>
            <a:br>
              <a:rPr lang="en-US" sz="1733" dirty="0"/>
            </a:br>
            <a:r>
              <a:rPr lang="en-US" sz="1733" dirty="0"/>
              <a:t>(with sign-off)</a:t>
            </a:r>
          </a:p>
        </p:txBody>
      </p:sp>
      <p:sp>
        <p:nvSpPr>
          <p:cNvPr id="20" name="Arrow: Bent-Up 19">
            <a:extLst>
              <a:ext uri="{FF2B5EF4-FFF2-40B4-BE49-F238E27FC236}">
                <a16:creationId xmlns:a16="http://schemas.microsoft.com/office/drawing/2014/main" id="{52BA55E3-4033-4CEF-AE98-8CFDFC75109D}"/>
              </a:ext>
            </a:extLst>
          </p:cNvPr>
          <p:cNvSpPr/>
          <p:nvPr/>
        </p:nvSpPr>
        <p:spPr>
          <a:xfrm rot="16200000">
            <a:off x="5183649" y="1974322"/>
            <a:ext cx="2598713" cy="1077593"/>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1" name="Arrow: Up 20">
            <a:extLst>
              <a:ext uri="{FF2B5EF4-FFF2-40B4-BE49-F238E27FC236}">
                <a16:creationId xmlns:a16="http://schemas.microsoft.com/office/drawing/2014/main" id="{0600BAAB-49E9-4C56-934F-BD8FCD03EE3A}"/>
              </a:ext>
            </a:extLst>
          </p:cNvPr>
          <p:cNvSpPr/>
          <p:nvPr/>
        </p:nvSpPr>
        <p:spPr>
          <a:xfrm>
            <a:off x="5909291" y="2925659"/>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2" name="TextBox 21">
            <a:extLst>
              <a:ext uri="{FF2B5EF4-FFF2-40B4-BE49-F238E27FC236}">
                <a16:creationId xmlns:a16="http://schemas.microsoft.com/office/drawing/2014/main" id="{35F67710-EF75-484F-92D0-CEA5296152FA}"/>
              </a:ext>
            </a:extLst>
          </p:cNvPr>
          <p:cNvSpPr txBox="1"/>
          <p:nvPr/>
        </p:nvSpPr>
        <p:spPr>
          <a:xfrm>
            <a:off x="5812157" y="3412043"/>
            <a:ext cx="480901" cy="266676"/>
          </a:xfrm>
          <a:prstGeom prst="rect">
            <a:avLst/>
          </a:prstGeom>
          <a:noFill/>
        </p:spPr>
        <p:txBody>
          <a:bodyPr wrap="none" lIns="0" tIns="0" rIns="0" bIns="0" rtlCol="0">
            <a:spAutoFit/>
          </a:bodyPr>
          <a:lstStyle/>
          <a:p>
            <a:r>
              <a:rPr lang="en-US" sz="1733" dirty="0"/>
              <a:t>push</a:t>
            </a:r>
          </a:p>
        </p:txBody>
      </p:sp>
      <p:pic>
        <p:nvPicPr>
          <p:cNvPr id="23" name="Picture 22">
            <a:extLst>
              <a:ext uri="{FF2B5EF4-FFF2-40B4-BE49-F238E27FC236}">
                <a16:creationId xmlns:a16="http://schemas.microsoft.com/office/drawing/2014/main" id="{A813430D-0E7B-49ED-9D8C-A169F77CBCA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415273" y="901381"/>
            <a:ext cx="1647241" cy="721423"/>
          </a:xfrm>
          <a:prstGeom prst="rect">
            <a:avLst/>
          </a:prstGeom>
        </p:spPr>
      </p:pic>
      <p:sp>
        <p:nvSpPr>
          <p:cNvPr id="24" name="Arrow: Down 23">
            <a:extLst>
              <a:ext uri="{FF2B5EF4-FFF2-40B4-BE49-F238E27FC236}">
                <a16:creationId xmlns:a16="http://schemas.microsoft.com/office/drawing/2014/main" id="{F4DD974C-5840-4DF7-8FB0-CF78F4A6051D}"/>
              </a:ext>
            </a:extLst>
          </p:cNvPr>
          <p:cNvSpPr/>
          <p:nvPr/>
        </p:nvSpPr>
        <p:spPr>
          <a:xfrm>
            <a:off x="2614845" y="1934120"/>
            <a:ext cx="532660" cy="1878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2400" spc="-200" dirty="0"/>
              <a:t>clone</a:t>
            </a:r>
          </a:p>
        </p:txBody>
      </p:sp>
      <p:sp>
        <p:nvSpPr>
          <p:cNvPr id="25" name="TextBox 24">
            <a:extLst>
              <a:ext uri="{FF2B5EF4-FFF2-40B4-BE49-F238E27FC236}">
                <a16:creationId xmlns:a16="http://schemas.microsoft.com/office/drawing/2014/main" id="{C72B16D6-FD92-420A-83CE-A3B7B3DEC55C}"/>
              </a:ext>
            </a:extLst>
          </p:cNvPr>
          <p:cNvSpPr txBox="1"/>
          <p:nvPr/>
        </p:nvSpPr>
        <p:spPr>
          <a:xfrm>
            <a:off x="5150819" y="3906385"/>
            <a:ext cx="2075889" cy="246221"/>
          </a:xfrm>
          <a:prstGeom prst="rect">
            <a:avLst/>
          </a:prstGeom>
          <a:noFill/>
        </p:spPr>
        <p:txBody>
          <a:bodyPr wrap="none" lIns="0" tIns="0" rIns="0" bIns="0" rtlCol="0">
            <a:spAutoFit/>
          </a:bodyPr>
          <a:lstStyle/>
          <a:p>
            <a:r>
              <a:rPr lang="en-US" sz="1600" i="1" dirty="0">
                <a:solidFill>
                  <a:schemeClr val="bg1">
                    <a:lumMod val="50000"/>
                  </a:schemeClr>
                </a:solidFill>
              </a:rPr>
              <a:t>oci-</a:t>
            </a:r>
            <a:r>
              <a:rPr lang="en-US" sz="1600" i="1" dirty="0" err="1">
                <a:solidFill>
                  <a:schemeClr val="bg1">
                    <a:lumMod val="50000"/>
                  </a:schemeClr>
                </a:solidFill>
              </a:rPr>
              <a:t>objectstorage</a:t>
            </a:r>
            <a:r>
              <a:rPr lang="en-US" sz="1600" i="1" dirty="0">
                <a:solidFill>
                  <a:schemeClr val="bg1">
                    <a:lumMod val="50000"/>
                  </a:schemeClr>
                </a:solidFill>
              </a:rPr>
              <a:t>-state</a:t>
            </a:r>
          </a:p>
        </p:txBody>
      </p:sp>
      <p:sp>
        <p:nvSpPr>
          <p:cNvPr id="26" name="TextBox 25">
            <a:extLst>
              <a:ext uri="{FF2B5EF4-FFF2-40B4-BE49-F238E27FC236}">
                <a16:creationId xmlns:a16="http://schemas.microsoft.com/office/drawing/2014/main" id="{7855BB17-9776-425D-BE13-3AC90758806B}"/>
              </a:ext>
            </a:extLst>
          </p:cNvPr>
          <p:cNvSpPr txBox="1"/>
          <p:nvPr/>
        </p:nvSpPr>
        <p:spPr>
          <a:xfrm>
            <a:off x="4778988" y="1141927"/>
            <a:ext cx="1166986" cy="369332"/>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br>
              <a:rPr lang="en-US" sz="1200" i="1" dirty="0">
                <a:solidFill>
                  <a:schemeClr val="bg1">
                    <a:lumMod val="50000"/>
                  </a:schemeClr>
                </a:solidFill>
              </a:rPr>
            </a:br>
            <a:r>
              <a:rPr lang="en-US" sz="1200" i="1" dirty="0">
                <a:solidFill>
                  <a:schemeClr val="bg1">
                    <a:lumMod val="50000"/>
                  </a:schemeClr>
                </a:solidFill>
              </a:rPr>
              <a:t>-state</a:t>
            </a:r>
          </a:p>
        </p:txBody>
      </p:sp>
      <p:pic>
        <p:nvPicPr>
          <p:cNvPr id="30" name="Snagit_SNG821">
            <a:extLst>
              <a:ext uri="{FF2B5EF4-FFF2-40B4-BE49-F238E27FC236}">
                <a16:creationId xmlns:a16="http://schemas.microsoft.com/office/drawing/2014/main" id="{5E241083-1B50-444E-90ED-D1FAABD917A0}"/>
              </a:ext>
            </a:extLst>
          </p:cNvPr>
          <p:cNvPicPr>
            <a:picLocks noChangeAspect="1"/>
          </p:cNvPicPr>
          <p:nvPr/>
        </p:nvPicPr>
        <p:blipFill rotWithShape="1">
          <a:blip r:embed="rId9"/>
          <a:srcRect b="51395"/>
          <a:stretch/>
        </p:blipFill>
        <p:spPr>
          <a:xfrm>
            <a:off x="5321616" y="5423851"/>
            <a:ext cx="6782869" cy="748599"/>
          </a:xfrm>
          <a:prstGeom prst="rect">
            <a:avLst/>
          </a:prstGeom>
          <a:ln>
            <a:noFill/>
          </a:ln>
          <a:effectLst>
            <a:outerShdw blurRad="292100" dist="139700" dir="2700000" algn="tl" rotWithShape="0">
              <a:srgbClr val="333333">
                <a:alpha val="65000"/>
              </a:srgbClr>
            </a:outerShdw>
          </a:effectLst>
        </p:spPr>
      </p:pic>
      <p:pic>
        <p:nvPicPr>
          <p:cNvPr id="32" name="Snagit_SNG824">
            <a:extLst>
              <a:ext uri="{FF2B5EF4-FFF2-40B4-BE49-F238E27FC236}">
                <a16:creationId xmlns:a16="http://schemas.microsoft.com/office/drawing/2014/main" id="{A7C4ABE3-A420-430B-94EB-A4D4699522AD}"/>
              </a:ext>
            </a:extLst>
          </p:cNvPr>
          <p:cNvPicPr>
            <a:picLocks noChangeAspect="1"/>
          </p:cNvPicPr>
          <p:nvPr/>
        </p:nvPicPr>
        <p:blipFill>
          <a:blip r:embed="rId10"/>
          <a:stretch>
            <a:fillRect/>
          </a:stretch>
        </p:blipFill>
        <p:spPr>
          <a:xfrm>
            <a:off x="5254054" y="1941719"/>
            <a:ext cx="6553557" cy="898939"/>
          </a:xfrm>
          <a:prstGeom prst="rect">
            <a:avLst/>
          </a:prstGeom>
          <a:ln>
            <a:noFill/>
          </a:ln>
          <a:effectLst>
            <a:outerShdw blurRad="292100" dist="139700" dir="2700000" algn="tl" rotWithShape="0">
              <a:srgbClr val="333333">
                <a:alpha val="65000"/>
              </a:srgbClr>
            </a:outerShdw>
          </a:effectLst>
        </p:spPr>
      </p:pic>
      <p:pic>
        <p:nvPicPr>
          <p:cNvPr id="28" name="Snagit_SNG81D">
            <a:extLst>
              <a:ext uri="{FF2B5EF4-FFF2-40B4-BE49-F238E27FC236}">
                <a16:creationId xmlns:a16="http://schemas.microsoft.com/office/drawing/2014/main" id="{C56D2584-E8C5-44EF-A989-52E1A8835541}"/>
              </a:ext>
            </a:extLst>
          </p:cNvPr>
          <p:cNvPicPr>
            <a:picLocks noGrp="1" noChangeAspect="1"/>
          </p:cNvPicPr>
          <p:nvPr>
            <p:ph idx="1"/>
          </p:nvPr>
        </p:nvPicPr>
        <p:blipFill rotWithShape="1">
          <a:blip r:embed="rId11"/>
          <a:srcRect r="47232" b="67547"/>
          <a:stretch/>
        </p:blipFill>
        <p:spPr>
          <a:xfrm>
            <a:off x="1040876" y="5673494"/>
            <a:ext cx="4127589" cy="752793"/>
          </a:xfrm>
          <a:prstGeom prst="rect">
            <a:avLst/>
          </a:prstGeom>
          <a:ln>
            <a:noFill/>
          </a:ln>
          <a:effectLst>
            <a:outerShdw blurRad="292100" dist="139700" dir="2700000" algn="tl" rotWithShape="0">
              <a:srgbClr val="333333">
                <a:alpha val="65000"/>
              </a:srgbClr>
            </a:outerShdw>
          </a:effectLst>
        </p:spPr>
      </p:pic>
      <p:pic>
        <p:nvPicPr>
          <p:cNvPr id="34" name="Snagit_SNG81E">
            <a:extLst>
              <a:ext uri="{FF2B5EF4-FFF2-40B4-BE49-F238E27FC236}">
                <a16:creationId xmlns:a16="http://schemas.microsoft.com/office/drawing/2014/main" id="{B460E9EA-421B-4265-AC4F-EAC829E0F45A}"/>
              </a:ext>
            </a:extLst>
          </p:cNvPr>
          <p:cNvPicPr>
            <a:picLocks noChangeAspect="1"/>
          </p:cNvPicPr>
          <p:nvPr/>
        </p:nvPicPr>
        <p:blipFill>
          <a:blip r:embed="rId12"/>
          <a:stretch>
            <a:fillRect/>
          </a:stretch>
        </p:blipFill>
        <p:spPr>
          <a:xfrm>
            <a:off x="6217509" y="153441"/>
            <a:ext cx="2316099" cy="1117876"/>
          </a:xfrm>
          <a:prstGeom prst="rect">
            <a:avLst/>
          </a:prstGeom>
        </p:spPr>
      </p:pic>
    </p:spTree>
    <p:extLst>
      <p:ext uri="{BB962C8B-B14F-4D97-AF65-F5344CB8AC3E}">
        <p14:creationId xmlns:p14="http://schemas.microsoft.com/office/powerpoint/2010/main" val="241282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animBg="1"/>
      <p:bldP spid="22" grpId="0"/>
      <p:bldP spid="2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E91F76-6CF3-4A1D-A923-F8526ADBDFBC}"/>
              </a:ext>
            </a:extLst>
          </p:cNvPr>
          <p:cNvSpPr>
            <a:spLocks noGrp="1"/>
          </p:cNvSpPr>
          <p:nvPr>
            <p:ph type="ftr" sz="quarter" idx="11"/>
          </p:nvPr>
        </p:nvSpPr>
        <p:spPr>
          <a:xfrm>
            <a:off x="6581432" y="6677204"/>
            <a:ext cx="4320000" cy="144000"/>
          </a:xfrm>
        </p:spPr>
        <p:txBody>
          <a:bodyPr/>
          <a:lstStyle/>
          <a:p>
            <a:r>
              <a:rPr lang="en-US"/>
              <a:t>How and Why participate in an Open Source Project</a:t>
            </a:r>
            <a:endParaRPr lang="nl-NL"/>
          </a:p>
        </p:txBody>
      </p:sp>
      <p:pic>
        <p:nvPicPr>
          <p:cNvPr id="34" name="Snagit_SNG81E">
            <a:extLst>
              <a:ext uri="{FF2B5EF4-FFF2-40B4-BE49-F238E27FC236}">
                <a16:creationId xmlns:a16="http://schemas.microsoft.com/office/drawing/2014/main" id="{B460E9EA-421B-4265-AC4F-EAC829E0F45A}"/>
              </a:ext>
            </a:extLst>
          </p:cNvPr>
          <p:cNvPicPr>
            <a:picLocks noChangeAspect="1"/>
          </p:cNvPicPr>
          <p:nvPr/>
        </p:nvPicPr>
        <p:blipFill>
          <a:blip r:embed="rId2"/>
          <a:stretch>
            <a:fillRect/>
          </a:stretch>
        </p:blipFill>
        <p:spPr>
          <a:xfrm>
            <a:off x="302703" y="1054110"/>
            <a:ext cx="11263221" cy="5436247"/>
          </a:xfrm>
          <a:prstGeom prst="rect">
            <a:avLst/>
          </a:prstGeom>
        </p:spPr>
      </p:pic>
      <p:sp>
        <p:nvSpPr>
          <p:cNvPr id="31" name="Title 1">
            <a:extLst>
              <a:ext uri="{FF2B5EF4-FFF2-40B4-BE49-F238E27FC236}">
                <a16:creationId xmlns:a16="http://schemas.microsoft.com/office/drawing/2014/main" id="{7C2A5D31-25BD-4441-8279-489EB19E47E9}"/>
              </a:ext>
            </a:extLst>
          </p:cNvPr>
          <p:cNvSpPr>
            <a:spLocks noGrp="1"/>
          </p:cNvSpPr>
          <p:nvPr>
            <p:ph type="title"/>
          </p:nvPr>
        </p:nvSpPr>
        <p:spPr>
          <a:xfrm>
            <a:off x="959999" y="384000"/>
            <a:ext cx="8832000" cy="672000"/>
          </a:xfrm>
        </p:spPr>
        <p:txBody>
          <a:bodyPr/>
          <a:lstStyle/>
          <a:p>
            <a:r>
              <a:rPr lang="en-US" dirty="0"/>
              <a:t>Changes have landed in GitHub – </a:t>
            </a:r>
            <a:br>
              <a:rPr lang="en-US" dirty="0"/>
            </a:br>
            <a:r>
              <a:rPr lang="en-US" dirty="0"/>
              <a:t>on the branch in my forked repo</a:t>
            </a:r>
          </a:p>
        </p:txBody>
      </p:sp>
    </p:spTree>
    <p:extLst>
      <p:ext uri="{BB962C8B-B14F-4D97-AF65-F5344CB8AC3E}">
        <p14:creationId xmlns:p14="http://schemas.microsoft.com/office/powerpoint/2010/main" val="72447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En nu: de Pull Request </a:t>
            </a:r>
            <a:br>
              <a:rPr lang="en-US" dirty="0"/>
            </a:br>
            <a:r>
              <a:rPr lang="en-US" dirty="0"/>
              <a:t>(“</a:t>
            </a:r>
            <a:r>
              <a:rPr lang="en-US" dirty="0" err="1"/>
              <a:t>willen</a:t>
            </a:r>
            <a:r>
              <a:rPr lang="en-US" dirty="0"/>
              <a:t> jullie </a:t>
            </a:r>
            <a:r>
              <a:rPr lang="en-US" dirty="0" err="1"/>
              <a:t>mijn</a:t>
            </a:r>
            <a:r>
              <a:rPr lang="en-US" dirty="0"/>
              <a:t> </a:t>
            </a:r>
            <a:r>
              <a:rPr lang="en-US" dirty="0" err="1"/>
              <a:t>bijdrage</a:t>
            </a:r>
            <a:r>
              <a:rPr lang="en-US" dirty="0"/>
              <a:t> </a:t>
            </a:r>
            <a:r>
              <a:rPr lang="en-US" dirty="0" err="1"/>
              <a:t>hebben</a:t>
            </a:r>
            <a:r>
              <a:rPr lang="en-US" dirty="0"/>
              <a:t>?”)</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endParaRPr lang="nl-NL" dirty="0"/>
          </a:p>
        </p:txBody>
      </p:sp>
      <p:sp>
        <p:nvSpPr>
          <p:cNvPr id="16" name="Content Placeholder 15">
            <a:extLst>
              <a:ext uri="{FF2B5EF4-FFF2-40B4-BE49-F238E27FC236}">
                <a16:creationId xmlns:a16="http://schemas.microsoft.com/office/drawing/2014/main" id="{9F6F6BA0-BC74-4640-8DBA-597C250368AA}"/>
              </a:ext>
            </a:extLst>
          </p:cNvPr>
          <p:cNvSpPr>
            <a:spLocks noGrp="1"/>
          </p:cNvSpPr>
          <p:nvPr>
            <p:ph idx="1"/>
          </p:nvPr>
        </p:nvSpPr>
        <p:spPr/>
        <p:txBody>
          <a:bodyPr/>
          <a:lstStyle/>
          <a:p>
            <a:endParaRPr lang="en-US"/>
          </a:p>
        </p:txBody>
      </p:sp>
      <p:sp>
        <p:nvSpPr>
          <p:cNvPr id="18" name="Rectangle: Rounded Corners 17">
            <a:extLst>
              <a:ext uri="{FF2B5EF4-FFF2-40B4-BE49-F238E27FC236}">
                <a16:creationId xmlns:a16="http://schemas.microsoft.com/office/drawing/2014/main" id="{08AD786A-D09C-4295-964A-72A40732D742}"/>
              </a:ext>
            </a:extLst>
          </p:cNvPr>
          <p:cNvSpPr/>
          <p:nvPr/>
        </p:nvSpPr>
        <p:spPr>
          <a:xfrm>
            <a:off x="2014427" y="2499603"/>
            <a:ext cx="2201661"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0" name="Picture 2" descr="GitHub Logo, history, meaning, symbol, PNG">
            <a:extLst>
              <a:ext uri="{FF2B5EF4-FFF2-40B4-BE49-F238E27FC236}">
                <a16:creationId xmlns:a16="http://schemas.microsoft.com/office/drawing/2014/main" id="{EC2C5847-6E99-4DF0-A838-DF3C7376C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3668" y="1904280"/>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E67C3694-C9A1-499B-BC35-4E1A88EA6B7A}"/>
              </a:ext>
            </a:extLst>
          </p:cNvPr>
          <p:cNvSpPr/>
          <p:nvPr/>
        </p:nvSpPr>
        <p:spPr>
          <a:xfrm>
            <a:off x="5792367" y="2494060"/>
            <a:ext cx="4178860"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23" name="Picture 2" descr="GitHub Logo, history, meaning, symbol, PNG">
            <a:extLst>
              <a:ext uri="{FF2B5EF4-FFF2-40B4-BE49-F238E27FC236}">
                <a16:creationId xmlns:a16="http://schemas.microsoft.com/office/drawing/2014/main" id="{10D91984-1469-495D-B50E-076D976A3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1610" y="1898737"/>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D04D080F-5BE1-4514-8E62-C63C686E6DB8}"/>
              </a:ext>
            </a:extLst>
          </p:cNvPr>
          <p:cNvSpPr/>
          <p:nvPr/>
        </p:nvSpPr>
        <p:spPr>
          <a:xfrm>
            <a:off x="4502585" y="2370966"/>
            <a:ext cx="1112668" cy="556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fork</a:t>
            </a:r>
          </a:p>
        </p:txBody>
      </p:sp>
      <p:sp>
        <p:nvSpPr>
          <p:cNvPr id="28" name="Arrow: Bent-Up 27">
            <a:extLst>
              <a:ext uri="{FF2B5EF4-FFF2-40B4-BE49-F238E27FC236}">
                <a16:creationId xmlns:a16="http://schemas.microsoft.com/office/drawing/2014/main" id="{66346DB4-C6A6-47D5-8F0C-F8CF70FD7767}"/>
              </a:ext>
            </a:extLst>
          </p:cNvPr>
          <p:cNvSpPr/>
          <p:nvPr/>
        </p:nvSpPr>
        <p:spPr>
          <a:xfrm rot="16200000">
            <a:off x="9105848" y="3920702"/>
            <a:ext cx="2598713" cy="1077593"/>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9" name="Arrow: Up 28">
            <a:extLst>
              <a:ext uri="{FF2B5EF4-FFF2-40B4-BE49-F238E27FC236}">
                <a16:creationId xmlns:a16="http://schemas.microsoft.com/office/drawing/2014/main" id="{6E8C47CA-932A-4280-AD67-7AA3CB6DCABB}"/>
              </a:ext>
            </a:extLst>
          </p:cNvPr>
          <p:cNvSpPr/>
          <p:nvPr/>
        </p:nvSpPr>
        <p:spPr>
          <a:xfrm>
            <a:off x="10751048" y="5838865"/>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0" name="TextBox 29">
            <a:extLst>
              <a:ext uri="{FF2B5EF4-FFF2-40B4-BE49-F238E27FC236}">
                <a16:creationId xmlns:a16="http://schemas.microsoft.com/office/drawing/2014/main" id="{CBA62DFA-F3E4-4F3C-9924-10BB463CB411}"/>
              </a:ext>
            </a:extLst>
          </p:cNvPr>
          <p:cNvSpPr txBox="1"/>
          <p:nvPr/>
        </p:nvSpPr>
        <p:spPr>
          <a:xfrm>
            <a:off x="10653914" y="6325249"/>
            <a:ext cx="480901" cy="266676"/>
          </a:xfrm>
          <a:prstGeom prst="rect">
            <a:avLst/>
          </a:prstGeom>
          <a:noFill/>
        </p:spPr>
        <p:txBody>
          <a:bodyPr wrap="none" lIns="0" tIns="0" rIns="0" bIns="0" rtlCol="0">
            <a:spAutoFit/>
          </a:bodyPr>
          <a:lstStyle/>
          <a:p>
            <a:r>
              <a:rPr lang="en-US" sz="1733" dirty="0"/>
              <a:t>push</a:t>
            </a:r>
          </a:p>
        </p:txBody>
      </p:sp>
      <p:pic>
        <p:nvPicPr>
          <p:cNvPr id="32" name="Picture 31">
            <a:extLst>
              <a:ext uri="{FF2B5EF4-FFF2-40B4-BE49-F238E27FC236}">
                <a16:creationId xmlns:a16="http://schemas.microsoft.com/office/drawing/2014/main" id="{BBB903D9-4B87-4BEC-B203-E64621EAD3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8337472" y="2847761"/>
            <a:ext cx="1647241" cy="721423"/>
          </a:xfrm>
          <a:prstGeom prst="rect">
            <a:avLst/>
          </a:prstGeom>
        </p:spPr>
      </p:pic>
      <p:sp>
        <p:nvSpPr>
          <p:cNvPr id="33" name="Arrow: Down 32">
            <a:extLst>
              <a:ext uri="{FF2B5EF4-FFF2-40B4-BE49-F238E27FC236}">
                <a16:creationId xmlns:a16="http://schemas.microsoft.com/office/drawing/2014/main" id="{4F14A1C0-A90C-47D8-A10F-BDDCEF046DB2}"/>
              </a:ext>
            </a:extLst>
          </p:cNvPr>
          <p:cNvSpPr/>
          <p:nvPr/>
        </p:nvSpPr>
        <p:spPr>
          <a:xfrm>
            <a:off x="6537043" y="3742679"/>
            <a:ext cx="532660" cy="1878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2400" spc="-200" dirty="0"/>
              <a:t>clone</a:t>
            </a:r>
          </a:p>
        </p:txBody>
      </p:sp>
      <p:sp>
        <p:nvSpPr>
          <p:cNvPr id="34" name="Arrow: Left 33">
            <a:extLst>
              <a:ext uri="{FF2B5EF4-FFF2-40B4-BE49-F238E27FC236}">
                <a16:creationId xmlns:a16="http://schemas.microsoft.com/office/drawing/2014/main" id="{2BFA28DF-4A86-4CF3-BAE7-B86C106B462B}"/>
              </a:ext>
            </a:extLst>
          </p:cNvPr>
          <p:cNvSpPr/>
          <p:nvPr/>
        </p:nvSpPr>
        <p:spPr>
          <a:xfrm>
            <a:off x="3732502" y="2774878"/>
            <a:ext cx="1921457" cy="126654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800" dirty="0"/>
              <a:t>PR</a:t>
            </a:r>
          </a:p>
        </p:txBody>
      </p:sp>
      <p:sp>
        <p:nvSpPr>
          <p:cNvPr id="36" name="Freeform: Shape 35">
            <a:extLst>
              <a:ext uri="{FF2B5EF4-FFF2-40B4-BE49-F238E27FC236}">
                <a16:creationId xmlns:a16="http://schemas.microsoft.com/office/drawing/2014/main" id="{40463503-66EC-4E6F-8206-2AFC68017E17}"/>
              </a:ext>
            </a:extLst>
          </p:cNvPr>
          <p:cNvSpPr/>
          <p:nvPr/>
        </p:nvSpPr>
        <p:spPr>
          <a:xfrm>
            <a:off x="5579745" y="3049066"/>
            <a:ext cx="2923713" cy="201257"/>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7" name="TextBox 36">
            <a:extLst>
              <a:ext uri="{FF2B5EF4-FFF2-40B4-BE49-F238E27FC236}">
                <a16:creationId xmlns:a16="http://schemas.microsoft.com/office/drawing/2014/main" id="{A15A27D1-B82C-42C4-A99C-F31BF2783466}"/>
              </a:ext>
            </a:extLst>
          </p:cNvPr>
          <p:cNvSpPr txBox="1"/>
          <p:nvPr/>
        </p:nvSpPr>
        <p:spPr>
          <a:xfrm>
            <a:off x="8701187" y="3088307"/>
            <a:ext cx="1048364" cy="369332"/>
          </a:xfrm>
          <a:prstGeom prst="rect">
            <a:avLst/>
          </a:prstGeom>
          <a:noFill/>
        </p:spPr>
        <p:txBody>
          <a:bodyPr wrap="none" lIns="0" tIns="0" rIns="0" bIns="0" rtlCol="0">
            <a:spAutoFit/>
          </a:bodyPr>
          <a:lstStyle/>
          <a:p>
            <a:r>
              <a:rPr lang="en-US" sz="1200" i="1" dirty="0">
                <a:solidFill>
                  <a:schemeClr val="bg1">
                    <a:lumMod val="50000"/>
                  </a:schemeClr>
                </a:solidFill>
              </a:rPr>
              <a:t>my-contribution</a:t>
            </a:r>
            <a:br>
              <a:rPr lang="en-US" sz="1200" i="1" dirty="0">
                <a:solidFill>
                  <a:schemeClr val="bg1">
                    <a:lumMod val="50000"/>
                  </a:schemeClr>
                </a:solidFill>
              </a:rPr>
            </a:br>
            <a:r>
              <a:rPr lang="en-US" sz="1200" i="1" dirty="0">
                <a:solidFill>
                  <a:schemeClr val="bg1">
                    <a:lumMod val="50000"/>
                  </a:schemeClr>
                </a:solidFill>
              </a:rPr>
              <a:t>-branch</a:t>
            </a:r>
          </a:p>
        </p:txBody>
      </p:sp>
      <p:sp>
        <p:nvSpPr>
          <p:cNvPr id="39" name="TextBox 38">
            <a:extLst>
              <a:ext uri="{FF2B5EF4-FFF2-40B4-BE49-F238E27FC236}">
                <a16:creationId xmlns:a16="http://schemas.microsoft.com/office/drawing/2014/main" id="{98CE0FAB-EFBF-41CF-8C35-A1A6EF86D31A}"/>
              </a:ext>
            </a:extLst>
          </p:cNvPr>
          <p:cNvSpPr txBox="1"/>
          <p:nvPr/>
        </p:nvSpPr>
        <p:spPr>
          <a:xfrm>
            <a:off x="8286379" y="2158211"/>
            <a:ext cx="1601400" cy="225767"/>
          </a:xfrm>
          <a:prstGeom prst="rect">
            <a:avLst/>
          </a:prstGeom>
          <a:noFill/>
        </p:spPr>
        <p:txBody>
          <a:bodyPr wrap="none" lIns="0" tIns="0" rIns="0" bIns="0" rtlCol="0">
            <a:spAutoFit/>
          </a:bodyPr>
          <a:lstStyle/>
          <a:p>
            <a:r>
              <a:rPr lang="en-US" sz="1467" dirty="0"/>
              <a:t>my GitHub account</a:t>
            </a:r>
          </a:p>
        </p:txBody>
      </p:sp>
      <p:pic>
        <p:nvPicPr>
          <p:cNvPr id="40" name="Picture 39">
            <a:extLst>
              <a:ext uri="{FF2B5EF4-FFF2-40B4-BE49-F238E27FC236}">
                <a16:creationId xmlns:a16="http://schemas.microsoft.com/office/drawing/2014/main" id="{4D8B6908-22E5-4308-A2AA-41C5B0C27CB4}"/>
              </a:ext>
            </a:extLst>
          </p:cNvPr>
          <p:cNvPicPr>
            <a:picLocks noChangeAspect="1"/>
          </p:cNvPicPr>
          <p:nvPr/>
        </p:nvPicPr>
        <p:blipFill>
          <a:blip r:embed="rId4"/>
          <a:stretch>
            <a:fillRect/>
          </a:stretch>
        </p:blipFill>
        <p:spPr>
          <a:xfrm>
            <a:off x="5934163" y="2581046"/>
            <a:ext cx="613045" cy="451013"/>
          </a:xfrm>
          <a:prstGeom prst="rect">
            <a:avLst/>
          </a:prstGeom>
          <a:noFill/>
        </p:spPr>
      </p:pic>
      <p:pic>
        <p:nvPicPr>
          <p:cNvPr id="41" name="Picture 40">
            <a:extLst>
              <a:ext uri="{FF2B5EF4-FFF2-40B4-BE49-F238E27FC236}">
                <a16:creationId xmlns:a16="http://schemas.microsoft.com/office/drawing/2014/main" id="{48CD3BBA-4042-41DD-B421-63E38AA0B574}"/>
              </a:ext>
            </a:extLst>
          </p:cNvPr>
          <p:cNvPicPr>
            <a:picLocks noChangeAspect="1"/>
          </p:cNvPicPr>
          <p:nvPr/>
        </p:nvPicPr>
        <p:blipFill>
          <a:blip r:embed="rId4"/>
          <a:stretch>
            <a:fillRect/>
          </a:stretch>
        </p:blipFill>
        <p:spPr>
          <a:xfrm>
            <a:off x="2236372" y="3272972"/>
            <a:ext cx="613045" cy="451013"/>
          </a:xfrm>
          <a:prstGeom prst="rect">
            <a:avLst/>
          </a:prstGeom>
          <a:noFill/>
        </p:spPr>
      </p:pic>
      <p:sp>
        <p:nvSpPr>
          <p:cNvPr id="42" name="TextBox 41">
            <a:extLst>
              <a:ext uri="{FF2B5EF4-FFF2-40B4-BE49-F238E27FC236}">
                <a16:creationId xmlns:a16="http://schemas.microsoft.com/office/drawing/2014/main" id="{8B0FE6F9-2E0C-47F3-B56C-8C04009438FB}"/>
              </a:ext>
            </a:extLst>
          </p:cNvPr>
          <p:cNvSpPr txBox="1"/>
          <p:nvPr/>
        </p:nvSpPr>
        <p:spPr>
          <a:xfrm>
            <a:off x="5923995" y="3193162"/>
            <a:ext cx="1949252" cy="533351"/>
          </a:xfrm>
          <a:prstGeom prst="rect">
            <a:avLst/>
          </a:prstGeom>
          <a:noFill/>
        </p:spPr>
        <p:txBody>
          <a:bodyPr wrap="none" lIns="0" tIns="0" rIns="0" bIns="0" rtlCol="0">
            <a:spAutoFit/>
          </a:bodyPr>
          <a:lstStyle/>
          <a:p>
            <a:r>
              <a:rPr lang="en-US" sz="1733" i="1" dirty="0"/>
              <a:t>lucasjellema/</a:t>
            </a:r>
            <a:br>
              <a:rPr lang="en-US" sz="1733" i="1" dirty="0"/>
            </a:br>
            <a:r>
              <a:rPr lang="en-US" sz="1733" i="1" dirty="0"/>
              <a:t>components-</a:t>
            </a:r>
            <a:r>
              <a:rPr lang="en-US" sz="1733" i="1" dirty="0" err="1"/>
              <a:t>contrib</a:t>
            </a:r>
            <a:endParaRPr lang="en-US" sz="1733" i="1" dirty="0"/>
          </a:p>
        </p:txBody>
      </p:sp>
      <p:sp>
        <p:nvSpPr>
          <p:cNvPr id="43" name="TextBox 42">
            <a:extLst>
              <a:ext uri="{FF2B5EF4-FFF2-40B4-BE49-F238E27FC236}">
                <a16:creationId xmlns:a16="http://schemas.microsoft.com/office/drawing/2014/main" id="{2B753926-5F5F-4D23-BF8E-B40CFCAC823C}"/>
              </a:ext>
            </a:extLst>
          </p:cNvPr>
          <p:cNvSpPr txBox="1"/>
          <p:nvPr/>
        </p:nvSpPr>
        <p:spPr>
          <a:xfrm>
            <a:off x="2087400" y="2530106"/>
            <a:ext cx="1949252" cy="533351"/>
          </a:xfrm>
          <a:prstGeom prst="rect">
            <a:avLst/>
          </a:prstGeom>
          <a:noFill/>
        </p:spPr>
        <p:txBody>
          <a:bodyPr wrap="none" lIns="0" tIns="0" rIns="0" bIns="0" rtlCol="0">
            <a:spAutoFit/>
          </a:bodyPr>
          <a:lstStyle/>
          <a:p>
            <a:r>
              <a:rPr lang="en-US" sz="1733" i="1" dirty="0" err="1"/>
              <a:t>dapr</a:t>
            </a:r>
            <a:r>
              <a:rPr lang="en-US" sz="1733" i="1" dirty="0"/>
              <a:t>/</a:t>
            </a:r>
            <a:br>
              <a:rPr lang="en-US" sz="1733" i="1" dirty="0"/>
            </a:br>
            <a:r>
              <a:rPr lang="en-US" sz="1733" i="1" dirty="0"/>
              <a:t>components-</a:t>
            </a:r>
            <a:r>
              <a:rPr lang="en-US" sz="1733" i="1" dirty="0" err="1"/>
              <a:t>contrib</a:t>
            </a:r>
            <a:endParaRPr lang="en-US" sz="1733" i="1" dirty="0"/>
          </a:p>
        </p:txBody>
      </p:sp>
    </p:spTree>
    <p:extLst>
      <p:ext uri="{BB962C8B-B14F-4D97-AF65-F5344CB8AC3E}">
        <p14:creationId xmlns:p14="http://schemas.microsoft.com/office/powerpoint/2010/main" val="338087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Create the Pull Request for merging my branch to the master</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endParaRPr lang="nl-NL" dirty="0"/>
          </a:p>
        </p:txBody>
      </p:sp>
      <p:pic>
        <p:nvPicPr>
          <p:cNvPr id="10" name="Snagit_SNG812">
            <a:extLst>
              <a:ext uri="{FF2B5EF4-FFF2-40B4-BE49-F238E27FC236}">
                <a16:creationId xmlns:a16="http://schemas.microsoft.com/office/drawing/2014/main" id="{8ADE9E0D-CF8D-4A64-9504-2BDB17855620}"/>
              </a:ext>
            </a:extLst>
          </p:cNvPr>
          <p:cNvPicPr>
            <a:picLocks noChangeAspect="1"/>
          </p:cNvPicPr>
          <p:nvPr/>
        </p:nvPicPr>
        <p:blipFill>
          <a:blip r:embed="rId2"/>
          <a:stretch>
            <a:fillRect/>
          </a:stretch>
        </p:blipFill>
        <p:spPr>
          <a:xfrm>
            <a:off x="528000" y="1218600"/>
            <a:ext cx="10149795" cy="414797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879035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Create the Pull Request for merging my branch to the master</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endParaRPr lang="nl-NL" dirty="0"/>
          </a:p>
        </p:txBody>
      </p:sp>
      <p:pic>
        <p:nvPicPr>
          <p:cNvPr id="12" name="Snagit_SNG817">
            <a:extLst>
              <a:ext uri="{FF2B5EF4-FFF2-40B4-BE49-F238E27FC236}">
                <a16:creationId xmlns:a16="http://schemas.microsoft.com/office/drawing/2014/main" id="{D88393B5-5885-466D-8AF9-D618B64D330C}"/>
              </a:ext>
            </a:extLst>
          </p:cNvPr>
          <p:cNvPicPr>
            <a:picLocks noChangeAspect="1"/>
          </p:cNvPicPr>
          <p:nvPr/>
        </p:nvPicPr>
        <p:blipFill>
          <a:blip r:embed="rId2"/>
          <a:stretch>
            <a:fillRect/>
          </a:stretch>
        </p:blipFill>
        <p:spPr>
          <a:xfrm>
            <a:off x="959999" y="1101995"/>
            <a:ext cx="8975805" cy="499354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50020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Next: the big PR!</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endParaRPr lang="nl-NL" dirty="0"/>
          </a:p>
        </p:txBody>
      </p:sp>
      <p:pic>
        <p:nvPicPr>
          <p:cNvPr id="14" name="Snagit_SNG81D">
            <a:extLst>
              <a:ext uri="{FF2B5EF4-FFF2-40B4-BE49-F238E27FC236}">
                <a16:creationId xmlns:a16="http://schemas.microsoft.com/office/drawing/2014/main" id="{DAC8EAAB-EC9B-41B0-9EF5-D19CA6579DF6}"/>
              </a:ext>
            </a:extLst>
          </p:cNvPr>
          <p:cNvPicPr>
            <a:picLocks noChangeAspect="1"/>
          </p:cNvPicPr>
          <p:nvPr/>
        </p:nvPicPr>
        <p:blipFill>
          <a:blip r:embed="rId2"/>
          <a:stretch>
            <a:fillRect/>
          </a:stretch>
        </p:blipFill>
        <p:spPr>
          <a:xfrm>
            <a:off x="1038970" y="1070607"/>
            <a:ext cx="9318929" cy="4716787"/>
          </a:xfrm>
          <a:prstGeom prst="rect">
            <a:avLst/>
          </a:prstGeom>
        </p:spPr>
      </p:pic>
    </p:spTree>
    <p:extLst>
      <p:ext uri="{BB962C8B-B14F-4D97-AF65-F5344CB8AC3E}">
        <p14:creationId xmlns:p14="http://schemas.microsoft.com/office/powerpoint/2010/main" val="39452623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5970-5B70-4EAC-97F9-D2A765A4D955}"/>
              </a:ext>
            </a:extLst>
          </p:cNvPr>
          <p:cNvSpPr>
            <a:spLocks noGrp="1"/>
          </p:cNvSpPr>
          <p:nvPr>
            <p:ph type="title"/>
          </p:nvPr>
        </p:nvSpPr>
        <p:spPr/>
        <p:txBody>
          <a:bodyPr/>
          <a:lstStyle/>
          <a:p>
            <a:r>
              <a:rPr lang="en-US" dirty="0"/>
              <a:t>Initial feedback on PR</a:t>
            </a:r>
          </a:p>
        </p:txBody>
      </p:sp>
      <p:sp>
        <p:nvSpPr>
          <p:cNvPr id="3" name="Content Placeholder 2">
            <a:extLst>
              <a:ext uri="{FF2B5EF4-FFF2-40B4-BE49-F238E27FC236}">
                <a16:creationId xmlns:a16="http://schemas.microsoft.com/office/drawing/2014/main" id="{C87A08A4-02FF-4817-A56F-BF738127E8C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3B14827-02AA-4B65-8E30-5272506A58BD}"/>
              </a:ext>
            </a:extLst>
          </p:cNvPr>
          <p:cNvSpPr>
            <a:spLocks noGrp="1"/>
          </p:cNvSpPr>
          <p:nvPr>
            <p:ph type="ftr" sz="quarter" idx="11"/>
          </p:nvPr>
        </p:nvSpPr>
        <p:spPr/>
        <p:txBody>
          <a:bodyPr/>
          <a:lstStyle/>
          <a:p>
            <a:endParaRPr lang="nl-NL" dirty="0"/>
          </a:p>
        </p:txBody>
      </p:sp>
      <p:pic>
        <p:nvPicPr>
          <p:cNvPr id="2050" name="Picture 2">
            <a:extLst>
              <a:ext uri="{FF2B5EF4-FFF2-40B4-BE49-F238E27FC236}">
                <a16:creationId xmlns:a16="http://schemas.microsoft.com/office/drawing/2014/main" id="{D581AD45-44D0-4DD8-A67A-E3ADD070A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999" y="1248000"/>
            <a:ext cx="8331200" cy="37846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3117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D237-4D14-425D-B844-55361C403E06}"/>
              </a:ext>
            </a:extLst>
          </p:cNvPr>
          <p:cNvSpPr>
            <a:spLocks noGrp="1"/>
          </p:cNvSpPr>
          <p:nvPr>
            <p:ph type="title"/>
          </p:nvPr>
        </p:nvSpPr>
        <p:spPr/>
        <p:txBody>
          <a:bodyPr/>
          <a:lstStyle/>
          <a:p>
            <a:r>
              <a:rPr lang="en-US" dirty="0"/>
              <a:t>Automated Checks – did not all succeed</a:t>
            </a:r>
          </a:p>
        </p:txBody>
      </p:sp>
      <p:sp>
        <p:nvSpPr>
          <p:cNvPr id="4" name="Footer Placeholder 3">
            <a:extLst>
              <a:ext uri="{FF2B5EF4-FFF2-40B4-BE49-F238E27FC236}">
                <a16:creationId xmlns:a16="http://schemas.microsoft.com/office/drawing/2014/main" id="{1CB7C972-41B9-4218-B9D7-5B5487B8A579}"/>
              </a:ext>
            </a:extLst>
          </p:cNvPr>
          <p:cNvSpPr>
            <a:spLocks noGrp="1"/>
          </p:cNvSpPr>
          <p:nvPr>
            <p:ph type="ftr" sz="quarter" idx="11"/>
          </p:nvPr>
        </p:nvSpPr>
        <p:spPr/>
        <p:txBody>
          <a:bodyPr/>
          <a:lstStyle/>
          <a:p>
            <a:endParaRPr lang="nl-NL" dirty="0"/>
          </a:p>
        </p:txBody>
      </p:sp>
      <p:pic>
        <p:nvPicPr>
          <p:cNvPr id="3074" name="Picture 2">
            <a:extLst>
              <a:ext uri="{FF2B5EF4-FFF2-40B4-BE49-F238E27FC236}">
                <a16:creationId xmlns:a16="http://schemas.microsoft.com/office/drawing/2014/main" id="{0486F4AF-5FFF-423F-9E04-B4B7E997B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9999" y="1216200"/>
            <a:ext cx="8331200" cy="5257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5637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2774-4DDA-4415-B66D-6EDED5C35EF1}"/>
              </a:ext>
            </a:extLst>
          </p:cNvPr>
          <p:cNvSpPr>
            <a:spLocks noGrp="1"/>
          </p:cNvSpPr>
          <p:nvPr>
            <p:ph type="title"/>
          </p:nvPr>
        </p:nvSpPr>
        <p:spPr/>
        <p:txBody>
          <a:bodyPr/>
          <a:lstStyle/>
          <a:p>
            <a:r>
              <a:rPr lang="en-US" dirty="0"/>
              <a:t>Extend PR with additional commits</a:t>
            </a:r>
          </a:p>
        </p:txBody>
      </p:sp>
      <p:pic>
        <p:nvPicPr>
          <p:cNvPr id="6" name="Snagit_SNG859">
            <a:extLst>
              <a:ext uri="{FF2B5EF4-FFF2-40B4-BE49-F238E27FC236}">
                <a16:creationId xmlns:a16="http://schemas.microsoft.com/office/drawing/2014/main" id="{0223D2D1-35EF-4358-A362-573114ECD241}"/>
              </a:ext>
            </a:extLst>
          </p:cNvPr>
          <p:cNvPicPr>
            <a:picLocks noGrp="1" noChangeAspect="1"/>
          </p:cNvPicPr>
          <p:nvPr>
            <p:ph idx="1"/>
          </p:nvPr>
        </p:nvPicPr>
        <p:blipFill>
          <a:blip r:embed="rId2"/>
          <a:stretch>
            <a:fillRect/>
          </a:stretch>
        </p:blipFill>
        <p:spPr>
          <a:xfrm>
            <a:off x="872913" y="1056001"/>
            <a:ext cx="10623128" cy="4409279"/>
          </a:xfrm>
        </p:spPr>
      </p:pic>
      <p:sp>
        <p:nvSpPr>
          <p:cNvPr id="4" name="Footer Placeholder 3">
            <a:extLst>
              <a:ext uri="{FF2B5EF4-FFF2-40B4-BE49-F238E27FC236}">
                <a16:creationId xmlns:a16="http://schemas.microsoft.com/office/drawing/2014/main" id="{EAE9EE62-DB63-4361-A84D-10B48FBB2081}"/>
              </a:ext>
            </a:extLst>
          </p:cNvPr>
          <p:cNvSpPr>
            <a:spLocks noGrp="1"/>
          </p:cNvSpPr>
          <p:nvPr>
            <p:ph type="ftr" sz="quarter" idx="11"/>
          </p:nvPr>
        </p:nvSpPr>
        <p:spPr/>
        <p:txBody>
          <a:bodyPr/>
          <a:lstStyle/>
          <a:p>
            <a:endParaRPr lang="nl-NL" dirty="0"/>
          </a:p>
        </p:txBody>
      </p:sp>
      <p:pic>
        <p:nvPicPr>
          <p:cNvPr id="8" name="Picture 7">
            <a:extLst>
              <a:ext uri="{FF2B5EF4-FFF2-40B4-BE49-F238E27FC236}">
                <a16:creationId xmlns:a16="http://schemas.microsoft.com/office/drawing/2014/main" id="{84F22061-E861-4FF6-BD17-49F83841D72E}"/>
              </a:ext>
            </a:extLst>
          </p:cNvPr>
          <p:cNvPicPr>
            <a:picLocks noChangeAspect="1"/>
          </p:cNvPicPr>
          <p:nvPr/>
        </p:nvPicPr>
        <p:blipFill>
          <a:blip r:embed="rId3"/>
          <a:stretch>
            <a:fillRect/>
          </a:stretch>
        </p:blipFill>
        <p:spPr>
          <a:xfrm>
            <a:off x="5242264" y="4990512"/>
            <a:ext cx="6848433" cy="148348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41253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815414D-7197-A5A9-7E66-558625037249}"/>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3701706F-B8AE-C22D-B406-D981EEF18BFA}"/>
              </a:ext>
            </a:extLst>
          </p:cNvPr>
          <p:cNvSpPr>
            <a:spLocks noGrp="1"/>
          </p:cNvSpPr>
          <p:nvPr>
            <p:ph type="title"/>
          </p:nvPr>
        </p:nvSpPr>
        <p:spPr/>
        <p:txBody>
          <a:bodyPr/>
          <a:lstStyle/>
          <a:p>
            <a:r>
              <a:rPr lang="en-US" dirty="0"/>
              <a:t>AI Free Content</a:t>
            </a:r>
          </a:p>
        </p:txBody>
      </p:sp>
      <p:sp>
        <p:nvSpPr>
          <p:cNvPr id="4" name="Text Placeholder 3">
            <a:extLst>
              <a:ext uri="{FF2B5EF4-FFF2-40B4-BE49-F238E27FC236}">
                <a16:creationId xmlns:a16="http://schemas.microsoft.com/office/drawing/2014/main" id="{DD842BDD-1B5B-3763-9979-D14B36543F92}"/>
              </a:ext>
            </a:extLst>
          </p:cNvPr>
          <p:cNvSpPr>
            <a:spLocks noGrp="1"/>
          </p:cNvSpPr>
          <p:nvPr>
            <p:ph type="body" sz="quarter" idx="13"/>
          </p:nvPr>
        </p:nvSpPr>
        <p:spPr/>
        <p:txBody>
          <a:bodyPr/>
          <a:lstStyle/>
          <a:p>
            <a:endParaRPr lang="en-US" dirty="0"/>
          </a:p>
        </p:txBody>
      </p:sp>
      <p:sp>
        <p:nvSpPr>
          <p:cNvPr id="5" name="Picture Placeholder 4">
            <a:extLst>
              <a:ext uri="{FF2B5EF4-FFF2-40B4-BE49-F238E27FC236}">
                <a16:creationId xmlns:a16="http://schemas.microsoft.com/office/drawing/2014/main" id="{627E990A-FADA-A1FF-CA1B-9C9C4B38947E}"/>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AECCB7DE-DFDF-C182-1635-8CAD1336344D}"/>
              </a:ext>
            </a:extLst>
          </p:cNvPr>
          <p:cNvSpPr>
            <a:spLocks noGrp="1"/>
          </p:cNvSpPr>
          <p:nvPr>
            <p:ph type="sldNum" sz="quarter" idx="34"/>
          </p:nvPr>
        </p:nvSpPr>
        <p:spPr/>
        <p:txBody>
          <a:bodyPr/>
          <a:lstStyle/>
          <a:p>
            <a:fld id="{14F1411D-0280-154F-AEAC-4C20B7AA46B2}" type="slidenum">
              <a:rPr lang="nl-NL" smtClean="0"/>
              <a:pPr/>
              <a:t>5</a:t>
            </a:fld>
            <a:endParaRPr lang="nl-NL" dirty="0"/>
          </a:p>
        </p:txBody>
      </p:sp>
      <p:pic>
        <p:nvPicPr>
          <p:cNvPr id="10" name="Picture 9">
            <a:extLst>
              <a:ext uri="{FF2B5EF4-FFF2-40B4-BE49-F238E27FC236}">
                <a16:creationId xmlns:a16="http://schemas.microsoft.com/office/drawing/2014/main" id="{AC3AE83E-3B56-8654-B940-6F8582FC0C89}"/>
              </a:ext>
            </a:extLst>
          </p:cNvPr>
          <p:cNvPicPr>
            <a:picLocks noChangeAspect="1"/>
          </p:cNvPicPr>
          <p:nvPr/>
        </p:nvPicPr>
        <p:blipFill rotWithShape="1">
          <a:blip r:embed="rId2"/>
          <a:srcRect b="15354"/>
          <a:stretch/>
        </p:blipFill>
        <p:spPr>
          <a:xfrm>
            <a:off x="1458085" y="989060"/>
            <a:ext cx="9462046" cy="4732746"/>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464D5E30-7CD4-7234-D9A5-DA7F7395B0A1}"/>
              </a:ext>
            </a:extLst>
          </p:cNvPr>
          <p:cNvPicPr>
            <a:picLocks noChangeAspect="1"/>
          </p:cNvPicPr>
          <p:nvPr/>
        </p:nvPicPr>
        <p:blipFill rotWithShape="1">
          <a:blip r:embed="rId2"/>
          <a:srcRect t="84570"/>
          <a:stretch/>
        </p:blipFill>
        <p:spPr>
          <a:xfrm>
            <a:off x="1458085" y="5674332"/>
            <a:ext cx="9462046" cy="8627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31799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2774-4DDA-4415-B66D-6EDED5C35EF1}"/>
              </a:ext>
            </a:extLst>
          </p:cNvPr>
          <p:cNvSpPr>
            <a:spLocks noGrp="1"/>
          </p:cNvSpPr>
          <p:nvPr>
            <p:ph type="title"/>
          </p:nvPr>
        </p:nvSpPr>
        <p:spPr/>
        <p:txBody>
          <a:bodyPr/>
          <a:lstStyle/>
          <a:p>
            <a:r>
              <a:rPr lang="en-US" dirty="0"/>
              <a:t>Extend PR with additional commits</a:t>
            </a:r>
          </a:p>
        </p:txBody>
      </p:sp>
      <p:sp>
        <p:nvSpPr>
          <p:cNvPr id="4" name="Footer Placeholder 3">
            <a:extLst>
              <a:ext uri="{FF2B5EF4-FFF2-40B4-BE49-F238E27FC236}">
                <a16:creationId xmlns:a16="http://schemas.microsoft.com/office/drawing/2014/main" id="{EAE9EE62-DB63-4361-A84D-10B48FBB2081}"/>
              </a:ext>
            </a:extLst>
          </p:cNvPr>
          <p:cNvSpPr>
            <a:spLocks noGrp="1"/>
          </p:cNvSpPr>
          <p:nvPr>
            <p:ph type="ftr" sz="quarter" idx="11"/>
          </p:nvPr>
        </p:nvSpPr>
        <p:spPr/>
        <p:txBody>
          <a:bodyPr/>
          <a:lstStyle/>
          <a:p>
            <a:endParaRPr lang="nl-NL" dirty="0"/>
          </a:p>
        </p:txBody>
      </p:sp>
      <p:pic>
        <p:nvPicPr>
          <p:cNvPr id="8" name="Picture 7">
            <a:extLst>
              <a:ext uri="{FF2B5EF4-FFF2-40B4-BE49-F238E27FC236}">
                <a16:creationId xmlns:a16="http://schemas.microsoft.com/office/drawing/2014/main" id="{84F22061-E861-4FF6-BD17-49F83841D72E}"/>
              </a:ext>
            </a:extLst>
          </p:cNvPr>
          <p:cNvPicPr>
            <a:picLocks noChangeAspect="1"/>
          </p:cNvPicPr>
          <p:nvPr/>
        </p:nvPicPr>
        <p:blipFill>
          <a:blip r:embed="rId2"/>
          <a:stretch>
            <a:fillRect/>
          </a:stretch>
        </p:blipFill>
        <p:spPr>
          <a:xfrm>
            <a:off x="812504" y="1056000"/>
            <a:ext cx="6848433" cy="1483488"/>
          </a:xfrm>
          <a:prstGeom prst="rect">
            <a:avLst/>
          </a:prstGeom>
          <a:ln>
            <a:noFill/>
          </a:ln>
          <a:effectLst>
            <a:outerShdw blurRad="292100" dist="139700" dir="2700000" algn="tl" rotWithShape="0">
              <a:srgbClr val="333333">
                <a:alpha val="65000"/>
              </a:srgbClr>
            </a:outerShdw>
          </a:effectLst>
        </p:spPr>
      </p:pic>
      <p:pic>
        <p:nvPicPr>
          <p:cNvPr id="12" name="Snagit_SNG850">
            <a:extLst>
              <a:ext uri="{FF2B5EF4-FFF2-40B4-BE49-F238E27FC236}">
                <a16:creationId xmlns:a16="http://schemas.microsoft.com/office/drawing/2014/main" id="{D6792E2A-462E-45AA-9BED-517CC3C5B715}"/>
              </a:ext>
            </a:extLst>
          </p:cNvPr>
          <p:cNvPicPr>
            <a:picLocks noChangeAspect="1"/>
          </p:cNvPicPr>
          <p:nvPr/>
        </p:nvPicPr>
        <p:blipFill>
          <a:blip r:embed="rId3"/>
          <a:stretch>
            <a:fillRect/>
          </a:stretch>
        </p:blipFill>
        <p:spPr>
          <a:xfrm>
            <a:off x="2667847" y="2771595"/>
            <a:ext cx="8830733" cy="343698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2436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A16F-9A36-46A5-93BB-2220F711DEFC}"/>
              </a:ext>
            </a:extLst>
          </p:cNvPr>
          <p:cNvSpPr>
            <a:spLocks noGrp="1"/>
          </p:cNvSpPr>
          <p:nvPr>
            <p:ph type="title"/>
          </p:nvPr>
        </p:nvSpPr>
        <p:spPr/>
        <p:txBody>
          <a:bodyPr/>
          <a:lstStyle/>
          <a:p>
            <a:r>
              <a:rPr lang="en-US" dirty="0"/>
              <a:t>Waiting….</a:t>
            </a:r>
          </a:p>
        </p:txBody>
      </p:sp>
      <p:sp>
        <p:nvSpPr>
          <p:cNvPr id="3" name="Content Placeholder 2">
            <a:extLst>
              <a:ext uri="{FF2B5EF4-FFF2-40B4-BE49-F238E27FC236}">
                <a16:creationId xmlns:a16="http://schemas.microsoft.com/office/drawing/2014/main" id="{37BC76F7-1F3E-4EBB-ACBF-A6CCD56E6A7B}"/>
              </a:ext>
            </a:extLst>
          </p:cNvPr>
          <p:cNvSpPr>
            <a:spLocks noGrp="1"/>
          </p:cNvSpPr>
          <p:nvPr>
            <p:ph idx="1"/>
          </p:nvPr>
        </p:nvSpPr>
        <p:spPr/>
        <p:txBody>
          <a:bodyPr/>
          <a:lstStyle/>
          <a:p>
            <a:r>
              <a:rPr lang="en-US" dirty="0"/>
              <a:t>The automated checks are not triggered automatically</a:t>
            </a:r>
          </a:p>
        </p:txBody>
      </p:sp>
      <p:sp>
        <p:nvSpPr>
          <p:cNvPr id="4" name="Footer Placeholder 3">
            <a:extLst>
              <a:ext uri="{FF2B5EF4-FFF2-40B4-BE49-F238E27FC236}">
                <a16:creationId xmlns:a16="http://schemas.microsoft.com/office/drawing/2014/main" id="{8F4DD698-72F6-4DEE-8484-DE028DA5F0FB}"/>
              </a:ext>
            </a:extLst>
          </p:cNvPr>
          <p:cNvSpPr>
            <a:spLocks noGrp="1"/>
          </p:cNvSpPr>
          <p:nvPr>
            <p:ph type="ftr" sz="quarter" idx="11"/>
          </p:nvPr>
        </p:nvSpPr>
        <p:spPr/>
        <p:txBody>
          <a:bodyPr/>
          <a:lstStyle/>
          <a:p>
            <a:endParaRPr lang="nl-NL" dirty="0"/>
          </a:p>
        </p:txBody>
      </p:sp>
      <p:pic>
        <p:nvPicPr>
          <p:cNvPr id="8" name="Snagit_SNG823">
            <a:extLst>
              <a:ext uri="{FF2B5EF4-FFF2-40B4-BE49-F238E27FC236}">
                <a16:creationId xmlns:a16="http://schemas.microsoft.com/office/drawing/2014/main" id="{FB3AE6AE-FF8F-48C7-8ACD-2FBC1717583C}"/>
              </a:ext>
            </a:extLst>
          </p:cNvPr>
          <p:cNvPicPr>
            <a:picLocks noChangeAspect="1"/>
          </p:cNvPicPr>
          <p:nvPr/>
        </p:nvPicPr>
        <p:blipFill>
          <a:blip r:embed="rId2"/>
          <a:stretch>
            <a:fillRect/>
          </a:stretch>
        </p:blipFill>
        <p:spPr>
          <a:xfrm>
            <a:off x="883920" y="1927547"/>
            <a:ext cx="9194800" cy="40933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30066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C58A-5764-4D89-8E8F-2C513C163643}"/>
              </a:ext>
            </a:extLst>
          </p:cNvPr>
          <p:cNvSpPr>
            <a:spLocks noGrp="1"/>
          </p:cNvSpPr>
          <p:nvPr>
            <p:ph type="title"/>
          </p:nvPr>
        </p:nvSpPr>
        <p:spPr/>
        <p:txBody>
          <a:bodyPr/>
          <a:lstStyle/>
          <a:p>
            <a:r>
              <a:rPr lang="en-US" dirty="0"/>
              <a:t>Enter PR conversation</a:t>
            </a:r>
          </a:p>
        </p:txBody>
      </p:sp>
      <p:sp>
        <p:nvSpPr>
          <p:cNvPr id="4" name="Footer Placeholder 3">
            <a:extLst>
              <a:ext uri="{FF2B5EF4-FFF2-40B4-BE49-F238E27FC236}">
                <a16:creationId xmlns:a16="http://schemas.microsoft.com/office/drawing/2014/main" id="{0EEFC8C2-A992-4BBF-8F25-110207A58C64}"/>
              </a:ext>
            </a:extLst>
          </p:cNvPr>
          <p:cNvSpPr>
            <a:spLocks noGrp="1"/>
          </p:cNvSpPr>
          <p:nvPr>
            <p:ph type="ftr" sz="quarter" idx="11"/>
          </p:nvPr>
        </p:nvSpPr>
        <p:spPr/>
        <p:txBody>
          <a:bodyPr/>
          <a:lstStyle/>
          <a:p>
            <a:endParaRPr lang="nl-NL" dirty="0"/>
          </a:p>
        </p:txBody>
      </p:sp>
      <p:pic>
        <p:nvPicPr>
          <p:cNvPr id="5" name="Snagit_SNG845">
            <a:extLst>
              <a:ext uri="{FF2B5EF4-FFF2-40B4-BE49-F238E27FC236}">
                <a16:creationId xmlns:a16="http://schemas.microsoft.com/office/drawing/2014/main" id="{BD014C29-67C5-42D4-96CF-226F7C833DA5}"/>
              </a:ext>
            </a:extLst>
          </p:cNvPr>
          <p:cNvPicPr>
            <a:picLocks noChangeAspect="1"/>
          </p:cNvPicPr>
          <p:nvPr/>
        </p:nvPicPr>
        <p:blipFill>
          <a:blip r:embed="rId2"/>
          <a:stretch>
            <a:fillRect/>
          </a:stretch>
        </p:blipFill>
        <p:spPr>
          <a:xfrm>
            <a:off x="2697103" y="932927"/>
            <a:ext cx="4230903" cy="5574160"/>
          </a:xfrm>
          <a:prstGeom prst="rect">
            <a:avLst/>
          </a:prstGeom>
        </p:spPr>
      </p:pic>
      <p:pic>
        <p:nvPicPr>
          <p:cNvPr id="11" name="Picture 10">
            <a:extLst>
              <a:ext uri="{FF2B5EF4-FFF2-40B4-BE49-F238E27FC236}">
                <a16:creationId xmlns:a16="http://schemas.microsoft.com/office/drawing/2014/main" id="{B864969C-EDE6-4161-9444-B3AAB9F332CD}"/>
              </a:ext>
            </a:extLst>
          </p:cNvPr>
          <p:cNvPicPr>
            <a:picLocks noChangeAspect="1"/>
          </p:cNvPicPr>
          <p:nvPr/>
        </p:nvPicPr>
        <p:blipFill>
          <a:blip r:embed="rId3"/>
          <a:stretch>
            <a:fillRect/>
          </a:stretch>
        </p:blipFill>
        <p:spPr>
          <a:xfrm>
            <a:off x="7379447" y="2867728"/>
            <a:ext cx="4825112" cy="3579753"/>
          </a:xfrm>
          <a:prstGeom prst="rect">
            <a:avLst/>
          </a:prstGeom>
        </p:spPr>
      </p:pic>
    </p:spTree>
    <p:extLst>
      <p:ext uri="{BB962C8B-B14F-4D97-AF65-F5344CB8AC3E}">
        <p14:creationId xmlns:p14="http://schemas.microsoft.com/office/powerpoint/2010/main" val="250498968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F5A8A-8AF2-44D1-BCB8-4D64CB17713C}"/>
              </a:ext>
            </a:extLst>
          </p:cNvPr>
          <p:cNvSpPr>
            <a:spLocks noGrp="1"/>
          </p:cNvSpPr>
          <p:nvPr>
            <p:ph type="title"/>
          </p:nvPr>
        </p:nvSpPr>
        <p:spPr/>
        <p:txBody>
          <a:bodyPr/>
          <a:lstStyle/>
          <a:p>
            <a:r>
              <a:rPr lang="en-US" dirty="0"/>
              <a:t>pull request is </a:t>
            </a:r>
            <a:r>
              <a:rPr lang="en-US" dirty="0" err="1"/>
              <a:t>geaccepteerd</a:t>
            </a:r>
            <a:r>
              <a:rPr lang="en-US" dirty="0"/>
              <a:t>!</a:t>
            </a:r>
          </a:p>
        </p:txBody>
      </p:sp>
      <p:pic>
        <p:nvPicPr>
          <p:cNvPr id="6" name="Snagit_SNG827">
            <a:extLst>
              <a:ext uri="{FF2B5EF4-FFF2-40B4-BE49-F238E27FC236}">
                <a16:creationId xmlns:a16="http://schemas.microsoft.com/office/drawing/2014/main" id="{3D7FE945-8CFF-4E7E-B8DA-9B99AC3E0CF4}"/>
              </a:ext>
            </a:extLst>
          </p:cNvPr>
          <p:cNvPicPr>
            <a:picLocks noGrp="1" noChangeAspect="1"/>
          </p:cNvPicPr>
          <p:nvPr>
            <p:ph idx="1"/>
          </p:nvPr>
        </p:nvPicPr>
        <p:blipFill>
          <a:blip r:embed="rId2"/>
          <a:stretch>
            <a:fillRect/>
          </a:stretch>
        </p:blipFill>
        <p:spPr>
          <a:xfrm>
            <a:off x="615527" y="1056000"/>
            <a:ext cx="10493619" cy="5348736"/>
          </a:xfrm>
        </p:spPr>
      </p:pic>
      <p:sp>
        <p:nvSpPr>
          <p:cNvPr id="4" name="Footer Placeholder 3">
            <a:extLst>
              <a:ext uri="{FF2B5EF4-FFF2-40B4-BE49-F238E27FC236}">
                <a16:creationId xmlns:a16="http://schemas.microsoft.com/office/drawing/2014/main" id="{17F2433F-5266-4BF0-A0F4-D0213AD45F8F}"/>
              </a:ext>
            </a:extLst>
          </p:cNvPr>
          <p:cNvSpPr>
            <a:spLocks noGrp="1"/>
          </p:cNvSpPr>
          <p:nvPr>
            <p:ph type="ftr" sz="quarter" idx="11"/>
          </p:nvPr>
        </p:nvSpPr>
        <p:spPr/>
        <p:txBody>
          <a:bodyPr/>
          <a:lstStyle/>
          <a:p>
            <a:endParaRPr lang="nl-NL" dirty="0"/>
          </a:p>
        </p:txBody>
      </p:sp>
      <p:sp>
        <p:nvSpPr>
          <p:cNvPr id="9" name="Arrow: Right 8">
            <a:extLst>
              <a:ext uri="{FF2B5EF4-FFF2-40B4-BE49-F238E27FC236}">
                <a16:creationId xmlns:a16="http://schemas.microsoft.com/office/drawing/2014/main" id="{5FA6033F-9F51-4E91-AEAD-7142317A205C}"/>
              </a:ext>
            </a:extLst>
          </p:cNvPr>
          <p:cNvSpPr/>
          <p:nvPr/>
        </p:nvSpPr>
        <p:spPr>
          <a:xfrm>
            <a:off x="172720" y="4104640"/>
            <a:ext cx="1402080" cy="6908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4006546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7898-E67E-4906-A5F0-0D1D9C274F7D}"/>
              </a:ext>
            </a:extLst>
          </p:cNvPr>
          <p:cNvSpPr>
            <a:spLocks noGrp="1"/>
          </p:cNvSpPr>
          <p:nvPr>
            <p:ph type="title"/>
          </p:nvPr>
        </p:nvSpPr>
        <p:spPr/>
        <p:txBody>
          <a:bodyPr/>
          <a:lstStyle/>
          <a:p>
            <a:r>
              <a:rPr lang="en-US" dirty="0"/>
              <a:t>At last! PR is Merged</a:t>
            </a:r>
          </a:p>
        </p:txBody>
      </p:sp>
      <p:pic>
        <p:nvPicPr>
          <p:cNvPr id="6" name="Snagit_SNG841">
            <a:extLst>
              <a:ext uri="{FF2B5EF4-FFF2-40B4-BE49-F238E27FC236}">
                <a16:creationId xmlns:a16="http://schemas.microsoft.com/office/drawing/2014/main" id="{6C686768-404C-40A5-A959-2C9F0965C5EC}"/>
              </a:ext>
            </a:extLst>
          </p:cNvPr>
          <p:cNvPicPr>
            <a:picLocks noGrp="1" noChangeAspect="1"/>
          </p:cNvPicPr>
          <p:nvPr>
            <p:ph idx="1"/>
          </p:nvPr>
        </p:nvPicPr>
        <p:blipFill>
          <a:blip r:embed="rId2"/>
          <a:stretch>
            <a:fillRect/>
          </a:stretch>
        </p:blipFill>
        <p:spPr>
          <a:xfrm>
            <a:off x="145633" y="1779121"/>
            <a:ext cx="11839775" cy="86883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B53B9F4-A339-48B1-8C07-CC09999FC95B}"/>
              </a:ext>
            </a:extLst>
          </p:cNvPr>
          <p:cNvSpPr>
            <a:spLocks noGrp="1"/>
          </p:cNvSpPr>
          <p:nvPr>
            <p:ph type="ftr" sz="quarter" idx="11"/>
          </p:nvPr>
        </p:nvSpPr>
        <p:spPr/>
        <p:txBody>
          <a:bodyPr/>
          <a:lstStyle/>
          <a:p>
            <a:endParaRPr lang="nl-NL" dirty="0"/>
          </a:p>
        </p:txBody>
      </p:sp>
      <p:pic>
        <p:nvPicPr>
          <p:cNvPr id="13" name="Snagit_SNG852">
            <a:extLst>
              <a:ext uri="{FF2B5EF4-FFF2-40B4-BE49-F238E27FC236}">
                <a16:creationId xmlns:a16="http://schemas.microsoft.com/office/drawing/2014/main" id="{1F80C0B6-DC1C-4492-9FFD-26C086CFD1EE}"/>
              </a:ext>
            </a:extLst>
          </p:cNvPr>
          <p:cNvPicPr>
            <a:picLocks noChangeAspect="1"/>
          </p:cNvPicPr>
          <p:nvPr/>
        </p:nvPicPr>
        <p:blipFill>
          <a:blip r:embed="rId3"/>
          <a:stretch>
            <a:fillRect/>
          </a:stretch>
        </p:blipFill>
        <p:spPr>
          <a:xfrm>
            <a:off x="680720" y="4321360"/>
            <a:ext cx="10830560" cy="1209040"/>
          </a:xfrm>
          <a:prstGeom prst="rect">
            <a:avLst/>
          </a:prstGeom>
        </p:spPr>
      </p:pic>
      <p:pic>
        <p:nvPicPr>
          <p:cNvPr id="14" name="Snagit_SNG823">
            <a:extLst>
              <a:ext uri="{FF2B5EF4-FFF2-40B4-BE49-F238E27FC236}">
                <a16:creationId xmlns:a16="http://schemas.microsoft.com/office/drawing/2014/main" id="{B374CB1D-059C-4612-996E-B0C99845BAFC}"/>
              </a:ext>
            </a:extLst>
          </p:cNvPr>
          <p:cNvPicPr>
            <a:picLocks noChangeAspect="1"/>
          </p:cNvPicPr>
          <p:nvPr/>
        </p:nvPicPr>
        <p:blipFill rotWithShape="1">
          <a:blip r:embed="rId4"/>
          <a:srcRect t="14217" b="74117"/>
          <a:stretch/>
        </p:blipFill>
        <p:spPr>
          <a:xfrm>
            <a:off x="511039" y="3511801"/>
            <a:ext cx="9194800" cy="477521"/>
          </a:xfrm>
          <a:prstGeom prst="rect">
            <a:avLst/>
          </a:prstGeom>
          <a:ln>
            <a:noFill/>
          </a:ln>
          <a:effectLst>
            <a:outerShdw blurRad="292100" dist="139700" dir="2700000" algn="tl" rotWithShape="0">
              <a:srgbClr val="333333">
                <a:alpha val="65000"/>
              </a:srgbClr>
            </a:outerShdw>
          </a:effectLst>
        </p:spPr>
      </p:pic>
      <p:sp>
        <p:nvSpPr>
          <p:cNvPr id="15" name="Arrow: Down 14">
            <a:extLst>
              <a:ext uri="{FF2B5EF4-FFF2-40B4-BE49-F238E27FC236}">
                <a16:creationId xmlns:a16="http://schemas.microsoft.com/office/drawing/2014/main" id="{C0EDCE2C-75F1-4E0E-BDC6-407B08A70206}"/>
              </a:ext>
            </a:extLst>
          </p:cNvPr>
          <p:cNvSpPr/>
          <p:nvPr/>
        </p:nvSpPr>
        <p:spPr>
          <a:xfrm rot="19711212">
            <a:off x="9159765" y="3978292"/>
            <a:ext cx="397920" cy="56896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6" name="TextBox 15">
            <a:extLst>
              <a:ext uri="{FF2B5EF4-FFF2-40B4-BE49-F238E27FC236}">
                <a16:creationId xmlns:a16="http://schemas.microsoft.com/office/drawing/2014/main" id="{44CF5525-8753-47AE-8D06-1E239AD3B3F1}"/>
              </a:ext>
            </a:extLst>
          </p:cNvPr>
          <p:cNvSpPr txBox="1"/>
          <p:nvPr/>
        </p:nvSpPr>
        <p:spPr>
          <a:xfrm>
            <a:off x="5468017" y="6015641"/>
            <a:ext cx="5921493" cy="246221"/>
          </a:xfrm>
          <a:prstGeom prst="rect">
            <a:avLst/>
          </a:prstGeom>
          <a:noFill/>
        </p:spPr>
        <p:txBody>
          <a:bodyPr wrap="none" lIns="0" tIns="0" rIns="0" bIns="0" rtlCol="0">
            <a:spAutoFit/>
          </a:bodyPr>
          <a:lstStyle/>
          <a:p>
            <a:r>
              <a:rPr lang="en-US" sz="1600" i="1" dirty="0">
                <a:solidFill>
                  <a:schemeClr val="accent6"/>
                </a:solidFill>
              </a:rPr>
              <a:t>now as Contributor my commits will trigger the automated checks</a:t>
            </a:r>
          </a:p>
        </p:txBody>
      </p:sp>
      <p:sp>
        <p:nvSpPr>
          <p:cNvPr id="18" name="Arrow: Down 17">
            <a:extLst>
              <a:ext uri="{FF2B5EF4-FFF2-40B4-BE49-F238E27FC236}">
                <a16:creationId xmlns:a16="http://schemas.microsoft.com/office/drawing/2014/main" id="{5893911D-81DC-41C1-BB6E-8BD6738EAFA1}"/>
              </a:ext>
            </a:extLst>
          </p:cNvPr>
          <p:cNvSpPr/>
          <p:nvPr/>
        </p:nvSpPr>
        <p:spPr>
          <a:xfrm>
            <a:off x="9159765" y="5416319"/>
            <a:ext cx="397920" cy="568960"/>
          </a:xfrm>
          <a:prstGeom prst="downArrow">
            <a:avLst/>
          </a:prstGeom>
          <a:solidFill>
            <a:schemeClr val="accent6"/>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Tree>
    <p:extLst>
      <p:ext uri="{BB962C8B-B14F-4D97-AF65-F5344CB8AC3E}">
        <p14:creationId xmlns:p14="http://schemas.microsoft.com/office/powerpoint/2010/main" val="279742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7898-E67E-4906-A5F0-0D1D9C274F7D}"/>
              </a:ext>
            </a:extLst>
          </p:cNvPr>
          <p:cNvSpPr>
            <a:spLocks noGrp="1"/>
          </p:cNvSpPr>
          <p:nvPr>
            <p:ph type="title"/>
          </p:nvPr>
        </p:nvSpPr>
        <p:spPr/>
        <p:txBody>
          <a:bodyPr/>
          <a:lstStyle/>
          <a:p>
            <a:r>
              <a:rPr lang="en-US" dirty="0"/>
              <a:t>Entering the Community</a:t>
            </a:r>
          </a:p>
        </p:txBody>
      </p:sp>
      <p:sp>
        <p:nvSpPr>
          <p:cNvPr id="4" name="Footer Placeholder 3">
            <a:extLst>
              <a:ext uri="{FF2B5EF4-FFF2-40B4-BE49-F238E27FC236}">
                <a16:creationId xmlns:a16="http://schemas.microsoft.com/office/drawing/2014/main" id="{CB53B9F4-A339-48B1-8C07-CC09999FC95B}"/>
              </a:ext>
            </a:extLst>
          </p:cNvPr>
          <p:cNvSpPr>
            <a:spLocks noGrp="1"/>
          </p:cNvSpPr>
          <p:nvPr>
            <p:ph type="ftr" sz="quarter" idx="11"/>
          </p:nvPr>
        </p:nvSpPr>
        <p:spPr/>
        <p:txBody>
          <a:bodyPr/>
          <a:lstStyle/>
          <a:p>
            <a:endParaRPr lang="nl-NL" dirty="0"/>
          </a:p>
        </p:txBody>
      </p:sp>
      <p:pic>
        <p:nvPicPr>
          <p:cNvPr id="8" name="Snagit_SNG849">
            <a:extLst>
              <a:ext uri="{FF2B5EF4-FFF2-40B4-BE49-F238E27FC236}">
                <a16:creationId xmlns:a16="http://schemas.microsoft.com/office/drawing/2014/main" id="{B895000E-47C6-4090-918B-A7258FA71731}"/>
              </a:ext>
            </a:extLst>
          </p:cNvPr>
          <p:cNvPicPr>
            <a:picLocks noChangeAspect="1"/>
          </p:cNvPicPr>
          <p:nvPr/>
        </p:nvPicPr>
        <p:blipFill>
          <a:blip r:embed="rId2"/>
          <a:stretch>
            <a:fillRect/>
          </a:stretch>
        </p:blipFill>
        <p:spPr>
          <a:xfrm>
            <a:off x="52159" y="952577"/>
            <a:ext cx="12192000" cy="1854712"/>
          </a:xfrm>
          <a:prstGeom prst="rect">
            <a:avLst/>
          </a:prstGeom>
        </p:spPr>
      </p:pic>
      <p:pic>
        <p:nvPicPr>
          <p:cNvPr id="10" name="Snagit_SNG84E">
            <a:extLst>
              <a:ext uri="{FF2B5EF4-FFF2-40B4-BE49-F238E27FC236}">
                <a16:creationId xmlns:a16="http://schemas.microsoft.com/office/drawing/2014/main" id="{74E43965-770E-4A7B-B0DC-2F18CE4F61C4}"/>
              </a:ext>
            </a:extLst>
          </p:cNvPr>
          <p:cNvPicPr>
            <a:picLocks noChangeAspect="1"/>
          </p:cNvPicPr>
          <p:nvPr/>
        </p:nvPicPr>
        <p:blipFill>
          <a:blip r:embed="rId3"/>
          <a:stretch>
            <a:fillRect/>
          </a:stretch>
        </p:blipFill>
        <p:spPr>
          <a:xfrm>
            <a:off x="1279840" y="2807289"/>
            <a:ext cx="10688320" cy="3647440"/>
          </a:xfrm>
          <a:prstGeom prst="rect">
            <a:avLst/>
          </a:prstGeom>
        </p:spPr>
      </p:pic>
    </p:spTree>
    <p:extLst>
      <p:ext uri="{BB962C8B-B14F-4D97-AF65-F5344CB8AC3E}">
        <p14:creationId xmlns:p14="http://schemas.microsoft.com/office/powerpoint/2010/main" val="250729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80E23D-FF13-485F-87F5-0D39CA6DCD62}"/>
              </a:ext>
            </a:extLst>
          </p:cNvPr>
          <p:cNvPicPr>
            <a:picLocks noChangeAspect="1"/>
          </p:cNvPicPr>
          <p:nvPr/>
        </p:nvPicPr>
        <p:blipFill>
          <a:blip r:embed="rId2"/>
          <a:stretch>
            <a:fillRect/>
          </a:stretch>
        </p:blipFill>
        <p:spPr>
          <a:xfrm>
            <a:off x="9685737" y="52293"/>
            <a:ext cx="2382780" cy="2701291"/>
          </a:xfrm>
          <a:prstGeom prst="rect">
            <a:avLst/>
          </a:prstGeom>
        </p:spPr>
      </p:pic>
      <p:sp>
        <p:nvSpPr>
          <p:cNvPr id="2" name="Title 1">
            <a:extLst>
              <a:ext uri="{FF2B5EF4-FFF2-40B4-BE49-F238E27FC236}">
                <a16:creationId xmlns:a16="http://schemas.microsoft.com/office/drawing/2014/main" id="{4D79659E-6F5F-419D-91F8-392651DD2B46}"/>
              </a:ext>
            </a:extLst>
          </p:cNvPr>
          <p:cNvSpPr>
            <a:spLocks noGrp="1"/>
          </p:cNvSpPr>
          <p:nvPr>
            <p:ph type="title"/>
          </p:nvPr>
        </p:nvSpPr>
        <p:spPr/>
        <p:txBody>
          <a:bodyPr/>
          <a:lstStyle/>
          <a:p>
            <a:r>
              <a:rPr lang="en-US" dirty="0" err="1"/>
              <a:t>Dapr</a:t>
            </a:r>
            <a:r>
              <a:rPr lang="en-US" dirty="0"/>
              <a:t> 1.6 Release Day – January 25, 2022</a:t>
            </a:r>
          </a:p>
        </p:txBody>
      </p:sp>
      <p:sp>
        <p:nvSpPr>
          <p:cNvPr id="3" name="Content Placeholder 2">
            <a:extLst>
              <a:ext uri="{FF2B5EF4-FFF2-40B4-BE49-F238E27FC236}">
                <a16:creationId xmlns:a16="http://schemas.microsoft.com/office/drawing/2014/main" id="{785A4E7E-9513-4514-BA61-AEA0C90F169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ADCB66-8D4B-4264-B33A-4DAF5FA8F1D4}"/>
              </a:ext>
            </a:extLst>
          </p:cNvPr>
          <p:cNvSpPr>
            <a:spLocks noGrp="1"/>
          </p:cNvSpPr>
          <p:nvPr>
            <p:ph type="ftr" sz="quarter" idx="11"/>
          </p:nvPr>
        </p:nvSpPr>
        <p:spPr/>
        <p:txBody>
          <a:bodyPr/>
          <a:lstStyle/>
          <a:p>
            <a:endParaRPr lang="nl-NL" dirty="0"/>
          </a:p>
        </p:txBody>
      </p:sp>
      <p:pic>
        <p:nvPicPr>
          <p:cNvPr id="6" name="Picture 5">
            <a:extLst>
              <a:ext uri="{FF2B5EF4-FFF2-40B4-BE49-F238E27FC236}">
                <a16:creationId xmlns:a16="http://schemas.microsoft.com/office/drawing/2014/main" id="{F3EDAE6F-FC91-4DF8-A1AA-67305A213645}"/>
              </a:ext>
            </a:extLst>
          </p:cNvPr>
          <p:cNvPicPr>
            <a:picLocks noChangeAspect="1"/>
          </p:cNvPicPr>
          <p:nvPr/>
        </p:nvPicPr>
        <p:blipFill>
          <a:blip r:embed="rId3"/>
          <a:stretch>
            <a:fillRect/>
          </a:stretch>
        </p:blipFill>
        <p:spPr>
          <a:xfrm>
            <a:off x="138840" y="1402939"/>
            <a:ext cx="9809480" cy="507106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783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1444214-CBC5-45B4-8CED-2733BDB625B2}"/>
              </a:ext>
            </a:extLst>
          </p:cNvPr>
          <p:cNvSpPr/>
          <p:nvPr/>
        </p:nvSpPr>
        <p:spPr>
          <a:xfrm>
            <a:off x="542084" y="1131347"/>
            <a:ext cx="2201661"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2" name="Footer Placeholder 1">
            <a:extLst>
              <a:ext uri="{FF2B5EF4-FFF2-40B4-BE49-F238E27FC236}">
                <a16:creationId xmlns:a16="http://schemas.microsoft.com/office/drawing/2014/main" id="{E787D403-E5DE-47C6-B80B-90D08561D0D5}"/>
              </a:ext>
            </a:extLst>
          </p:cNvPr>
          <p:cNvSpPr>
            <a:spLocks noGrp="1"/>
          </p:cNvSpPr>
          <p:nvPr>
            <p:ph type="ftr" sz="quarter" idx="11"/>
          </p:nvPr>
        </p:nvSpPr>
        <p:spPr/>
        <p:txBody>
          <a:bodyPr/>
          <a:lstStyle/>
          <a:p>
            <a:endParaRPr lang="en-NL" dirty="0"/>
          </a:p>
        </p:txBody>
      </p:sp>
      <p:pic>
        <p:nvPicPr>
          <p:cNvPr id="4" name="Picture 3">
            <a:extLst>
              <a:ext uri="{FF2B5EF4-FFF2-40B4-BE49-F238E27FC236}">
                <a16:creationId xmlns:a16="http://schemas.microsoft.com/office/drawing/2014/main" id="{71966066-A5E2-40E9-A706-951666FCCDBF}"/>
              </a:ext>
            </a:extLst>
          </p:cNvPr>
          <p:cNvPicPr>
            <a:picLocks noChangeAspect="1"/>
          </p:cNvPicPr>
          <p:nvPr/>
        </p:nvPicPr>
        <p:blipFill>
          <a:blip r:embed="rId2"/>
          <a:stretch>
            <a:fillRect/>
          </a:stretch>
        </p:blipFill>
        <p:spPr>
          <a:xfrm>
            <a:off x="1205372" y="1280876"/>
            <a:ext cx="938981" cy="690803"/>
          </a:xfrm>
          <a:prstGeom prst="rect">
            <a:avLst/>
          </a:prstGeom>
          <a:noFill/>
        </p:spPr>
      </p:pic>
      <p:sp>
        <p:nvSpPr>
          <p:cNvPr id="5" name="TextBox 4">
            <a:extLst>
              <a:ext uri="{FF2B5EF4-FFF2-40B4-BE49-F238E27FC236}">
                <a16:creationId xmlns:a16="http://schemas.microsoft.com/office/drawing/2014/main" id="{A95D7923-09DA-4520-9A67-0FF5BDFC40E0}"/>
              </a:ext>
            </a:extLst>
          </p:cNvPr>
          <p:cNvSpPr txBox="1"/>
          <p:nvPr/>
        </p:nvSpPr>
        <p:spPr>
          <a:xfrm>
            <a:off x="664013" y="1840215"/>
            <a:ext cx="1949252" cy="533351"/>
          </a:xfrm>
          <a:prstGeom prst="rect">
            <a:avLst/>
          </a:prstGeom>
          <a:noFill/>
        </p:spPr>
        <p:txBody>
          <a:bodyPr wrap="none" lIns="0" tIns="0" rIns="0" bIns="0" rtlCol="0">
            <a:spAutoFit/>
          </a:bodyPr>
          <a:lstStyle/>
          <a:p>
            <a:r>
              <a:rPr lang="en-US" sz="1733" i="1" dirty="0" err="1"/>
              <a:t>dapr</a:t>
            </a:r>
            <a:r>
              <a:rPr lang="en-US" sz="1733" i="1" dirty="0"/>
              <a:t>/</a:t>
            </a:r>
            <a:br>
              <a:rPr lang="en-US" sz="1733" i="1" dirty="0"/>
            </a:br>
            <a:r>
              <a:rPr lang="en-US" sz="1733" i="1" dirty="0"/>
              <a:t>components-</a:t>
            </a:r>
            <a:r>
              <a:rPr lang="en-US" sz="1733" i="1" dirty="0" err="1"/>
              <a:t>contrib</a:t>
            </a:r>
            <a:endParaRPr lang="en-US" sz="1733" i="1" dirty="0"/>
          </a:p>
        </p:txBody>
      </p:sp>
      <p:pic>
        <p:nvPicPr>
          <p:cNvPr id="2050" name="Picture 2" descr="GitHub Logo, history, meaning, symbol, PNG">
            <a:extLst>
              <a:ext uri="{FF2B5EF4-FFF2-40B4-BE49-F238E27FC236}">
                <a16:creationId xmlns:a16="http://schemas.microsoft.com/office/drawing/2014/main" id="{A2F64F7E-099A-419A-BF45-90085281B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1326" y="536024"/>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7" name="Arrow: Up 6">
            <a:extLst>
              <a:ext uri="{FF2B5EF4-FFF2-40B4-BE49-F238E27FC236}">
                <a16:creationId xmlns:a16="http://schemas.microsoft.com/office/drawing/2014/main" id="{32ACD88A-216C-4377-BCE7-FB1521C72307}"/>
              </a:ext>
            </a:extLst>
          </p:cNvPr>
          <p:cNvSpPr/>
          <p:nvPr/>
        </p:nvSpPr>
        <p:spPr>
          <a:xfrm>
            <a:off x="695963" y="2291361"/>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8" name="TextBox 7">
            <a:extLst>
              <a:ext uri="{FF2B5EF4-FFF2-40B4-BE49-F238E27FC236}">
                <a16:creationId xmlns:a16="http://schemas.microsoft.com/office/drawing/2014/main" id="{7277F867-0C80-4793-BCFF-CB8D1299F975}"/>
              </a:ext>
            </a:extLst>
          </p:cNvPr>
          <p:cNvSpPr txBox="1"/>
          <p:nvPr/>
        </p:nvSpPr>
        <p:spPr>
          <a:xfrm>
            <a:off x="108307" y="2846363"/>
            <a:ext cx="1530868" cy="266676"/>
          </a:xfrm>
          <a:prstGeom prst="rect">
            <a:avLst/>
          </a:prstGeom>
          <a:noFill/>
        </p:spPr>
        <p:txBody>
          <a:bodyPr wrap="none" lIns="0" tIns="0" rIns="0" bIns="0" rtlCol="0">
            <a:spAutoFit/>
          </a:bodyPr>
          <a:lstStyle/>
          <a:p>
            <a:r>
              <a:rPr lang="en-US" sz="1733" dirty="0"/>
              <a:t>Issue: Proposal</a:t>
            </a:r>
          </a:p>
        </p:txBody>
      </p:sp>
      <p:sp>
        <p:nvSpPr>
          <p:cNvPr id="9" name="Oval 8">
            <a:extLst>
              <a:ext uri="{FF2B5EF4-FFF2-40B4-BE49-F238E27FC236}">
                <a16:creationId xmlns:a16="http://schemas.microsoft.com/office/drawing/2014/main" id="{0203E5E3-212D-4332-879D-605B6D684710}"/>
              </a:ext>
            </a:extLst>
          </p:cNvPr>
          <p:cNvSpPr/>
          <p:nvPr/>
        </p:nvSpPr>
        <p:spPr>
          <a:xfrm>
            <a:off x="297069" y="2516182"/>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1</a:t>
            </a:r>
          </a:p>
        </p:txBody>
      </p:sp>
      <p:sp>
        <p:nvSpPr>
          <p:cNvPr id="11" name="Rectangle: Rounded Corners 10">
            <a:extLst>
              <a:ext uri="{FF2B5EF4-FFF2-40B4-BE49-F238E27FC236}">
                <a16:creationId xmlns:a16="http://schemas.microsoft.com/office/drawing/2014/main" id="{8CE096EA-67D9-4638-BE69-8B807707C881}"/>
              </a:ext>
            </a:extLst>
          </p:cNvPr>
          <p:cNvSpPr/>
          <p:nvPr/>
        </p:nvSpPr>
        <p:spPr>
          <a:xfrm>
            <a:off x="4320025" y="1125804"/>
            <a:ext cx="4178860"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12" name="Picture 11">
            <a:extLst>
              <a:ext uri="{FF2B5EF4-FFF2-40B4-BE49-F238E27FC236}">
                <a16:creationId xmlns:a16="http://schemas.microsoft.com/office/drawing/2014/main" id="{CB5EEF9C-2BE1-492A-96B8-03A897899D8C}"/>
              </a:ext>
            </a:extLst>
          </p:cNvPr>
          <p:cNvPicPr>
            <a:picLocks noChangeAspect="1"/>
          </p:cNvPicPr>
          <p:nvPr/>
        </p:nvPicPr>
        <p:blipFill>
          <a:blip r:embed="rId2"/>
          <a:stretch>
            <a:fillRect/>
          </a:stretch>
        </p:blipFill>
        <p:spPr>
          <a:xfrm>
            <a:off x="5806822" y="1245699"/>
            <a:ext cx="613045" cy="451013"/>
          </a:xfrm>
          <a:prstGeom prst="rect">
            <a:avLst/>
          </a:prstGeom>
          <a:noFill/>
        </p:spPr>
      </p:pic>
      <p:sp>
        <p:nvSpPr>
          <p:cNvPr id="13" name="TextBox 12">
            <a:extLst>
              <a:ext uri="{FF2B5EF4-FFF2-40B4-BE49-F238E27FC236}">
                <a16:creationId xmlns:a16="http://schemas.microsoft.com/office/drawing/2014/main" id="{9707FAD4-8BF5-4C88-A466-A3628A96F9AF}"/>
              </a:ext>
            </a:extLst>
          </p:cNvPr>
          <p:cNvSpPr txBox="1"/>
          <p:nvPr/>
        </p:nvSpPr>
        <p:spPr>
          <a:xfrm>
            <a:off x="4473903" y="1816607"/>
            <a:ext cx="1949252" cy="533351"/>
          </a:xfrm>
          <a:prstGeom prst="rect">
            <a:avLst/>
          </a:prstGeom>
          <a:noFill/>
        </p:spPr>
        <p:txBody>
          <a:bodyPr wrap="none" lIns="0" tIns="0" rIns="0" bIns="0" rtlCol="0">
            <a:spAutoFit/>
          </a:bodyPr>
          <a:lstStyle/>
          <a:p>
            <a:r>
              <a:rPr lang="en-US" sz="1733" i="1" dirty="0"/>
              <a:t>lucasjellema/</a:t>
            </a:r>
            <a:br>
              <a:rPr lang="en-US" sz="1733" i="1" dirty="0"/>
            </a:br>
            <a:r>
              <a:rPr lang="en-US" sz="1733" i="1" dirty="0"/>
              <a:t>components-</a:t>
            </a:r>
            <a:r>
              <a:rPr lang="en-US" sz="1733" i="1" dirty="0" err="1"/>
              <a:t>contrib</a:t>
            </a:r>
            <a:endParaRPr lang="en-US" sz="1733" i="1" dirty="0"/>
          </a:p>
        </p:txBody>
      </p:sp>
      <p:pic>
        <p:nvPicPr>
          <p:cNvPr id="14" name="Picture 2" descr="GitHub Logo, history, meaning, symbol, PNG">
            <a:extLst>
              <a:ext uri="{FF2B5EF4-FFF2-40B4-BE49-F238E27FC236}">
                <a16:creationId xmlns:a16="http://schemas.microsoft.com/office/drawing/2014/main" id="{6F223110-465B-4E12-ADAF-B20B0F1C8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69267" y="530481"/>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EE8D0D89-97F6-4125-8D6B-5908A47807D9}"/>
              </a:ext>
            </a:extLst>
          </p:cNvPr>
          <p:cNvSpPr/>
          <p:nvPr/>
        </p:nvSpPr>
        <p:spPr>
          <a:xfrm>
            <a:off x="3030242" y="1002710"/>
            <a:ext cx="1112668" cy="556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fork</a:t>
            </a:r>
          </a:p>
        </p:txBody>
      </p:sp>
      <p:sp>
        <p:nvSpPr>
          <p:cNvPr id="16" name="Oval 15">
            <a:extLst>
              <a:ext uri="{FF2B5EF4-FFF2-40B4-BE49-F238E27FC236}">
                <a16:creationId xmlns:a16="http://schemas.microsoft.com/office/drawing/2014/main" id="{2A9EA677-F46B-47A5-8DFB-3887078F569A}"/>
              </a:ext>
            </a:extLst>
          </p:cNvPr>
          <p:cNvSpPr/>
          <p:nvPr/>
        </p:nvSpPr>
        <p:spPr>
          <a:xfrm>
            <a:off x="3298336" y="696804"/>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2</a:t>
            </a:r>
          </a:p>
        </p:txBody>
      </p:sp>
      <p:sp>
        <p:nvSpPr>
          <p:cNvPr id="17" name="Rectangle 16">
            <a:extLst>
              <a:ext uri="{FF2B5EF4-FFF2-40B4-BE49-F238E27FC236}">
                <a16:creationId xmlns:a16="http://schemas.microsoft.com/office/drawing/2014/main" id="{1D6CCDC0-3FC7-4FA8-BC5F-CC54F3957B13}"/>
              </a:ext>
            </a:extLst>
          </p:cNvPr>
          <p:cNvSpPr/>
          <p:nvPr/>
        </p:nvSpPr>
        <p:spPr>
          <a:xfrm>
            <a:off x="2743747" y="3989033"/>
            <a:ext cx="8607832" cy="2071457"/>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8" name="TextBox 17">
            <a:extLst>
              <a:ext uri="{FF2B5EF4-FFF2-40B4-BE49-F238E27FC236}">
                <a16:creationId xmlns:a16="http://schemas.microsoft.com/office/drawing/2014/main" id="{3B336F79-5B74-41BA-94A0-C917D3C9F445}"/>
              </a:ext>
            </a:extLst>
          </p:cNvPr>
          <p:cNvSpPr txBox="1"/>
          <p:nvPr/>
        </p:nvSpPr>
        <p:spPr>
          <a:xfrm>
            <a:off x="2743747" y="6063855"/>
            <a:ext cx="963405" cy="266676"/>
          </a:xfrm>
          <a:prstGeom prst="rect">
            <a:avLst/>
          </a:prstGeom>
          <a:noFill/>
        </p:spPr>
        <p:txBody>
          <a:bodyPr wrap="none" lIns="0" tIns="0" rIns="0" bIns="0" rtlCol="0">
            <a:spAutoFit/>
          </a:bodyPr>
          <a:lstStyle/>
          <a:p>
            <a:r>
              <a:rPr lang="en-US" sz="1733" dirty="0"/>
              <a:t>my laptop</a:t>
            </a:r>
          </a:p>
        </p:txBody>
      </p:sp>
      <p:pic>
        <p:nvPicPr>
          <p:cNvPr id="20" name="Picture 2" descr="Go (programming language) - Wikipedia">
            <a:extLst>
              <a:ext uri="{FF2B5EF4-FFF2-40B4-BE49-F238E27FC236}">
                <a16:creationId xmlns:a16="http://schemas.microsoft.com/office/drawing/2014/main" id="{81177ADB-0CE7-4EC9-935E-19F53865FD9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480861" y="5245315"/>
            <a:ext cx="1325960" cy="497235"/>
          </a:xfrm>
          <a:prstGeom prst="rect">
            <a:avLst/>
          </a:prstGeom>
          <a:solidFill>
            <a:srgbClr val="FFFFFF"/>
          </a:solidFill>
        </p:spPr>
      </p:pic>
      <p:sp>
        <p:nvSpPr>
          <p:cNvPr id="21" name="Oval 20">
            <a:extLst>
              <a:ext uri="{FF2B5EF4-FFF2-40B4-BE49-F238E27FC236}">
                <a16:creationId xmlns:a16="http://schemas.microsoft.com/office/drawing/2014/main" id="{406E2D62-D5B2-4B38-BEE6-8981714AB2B0}"/>
              </a:ext>
            </a:extLst>
          </p:cNvPr>
          <p:cNvSpPr/>
          <p:nvPr/>
        </p:nvSpPr>
        <p:spPr>
          <a:xfrm>
            <a:off x="4697756" y="2903977"/>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3</a:t>
            </a:r>
          </a:p>
        </p:txBody>
      </p:sp>
      <p:sp>
        <p:nvSpPr>
          <p:cNvPr id="22" name="TextBox 21">
            <a:extLst>
              <a:ext uri="{FF2B5EF4-FFF2-40B4-BE49-F238E27FC236}">
                <a16:creationId xmlns:a16="http://schemas.microsoft.com/office/drawing/2014/main" id="{FF62C511-A07A-4702-9D86-3D99856156A5}"/>
              </a:ext>
            </a:extLst>
          </p:cNvPr>
          <p:cNvSpPr txBox="1"/>
          <p:nvPr/>
        </p:nvSpPr>
        <p:spPr>
          <a:xfrm>
            <a:off x="4283155" y="4431946"/>
            <a:ext cx="1949252" cy="533351"/>
          </a:xfrm>
          <a:prstGeom prst="rect">
            <a:avLst/>
          </a:prstGeom>
          <a:noFill/>
        </p:spPr>
        <p:txBody>
          <a:bodyPr wrap="none" lIns="0" tIns="0" rIns="0" bIns="0" rtlCol="0">
            <a:spAutoFit/>
          </a:bodyPr>
          <a:lstStyle/>
          <a:p>
            <a:r>
              <a:rPr lang="en-US" sz="1733" i="1" dirty="0" err="1"/>
              <a:t>dapr</a:t>
            </a:r>
            <a:r>
              <a:rPr lang="en-US" sz="1733" i="1" dirty="0"/>
              <a:t>-dev/</a:t>
            </a:r>
            <a:br>
              <a:rPr lang="en-US" sz="1733" i="1" dirty="0"/>
            </a:br>
            <a:r>
              <a:rPr lang="en-US" sz="1733" i="1" dirty="0"/>
              <a:t>components-</a:t>
            </a:r>
            <a:r>
              <a:rPr lang="en-US" sz="1733" i="1" dirty="0" err="1"/>
              <a:t>contrib</a:t>
            </a:r>
            <a:endParaRPr lang="en-US" sz="1733" i="1" dirty="0"/>
          </a:p>
        </p:txBody>
      </p:sp>
      <p:pic>
        <p:nvPicPr>
          <p:cNvPr id="23" name="Picture 2" descr="Ubuntu logo">
            <a:extLst>
              <a:ext uri="{FF2B5EF4-FFF2-40B4-BE49-F238E27FC236}">
                <a16:creationId xmlns:a16="http://schemas.microsoft.com/office/drawing/2014/main" id="{CD4A8DDF-C979-401A-9E84-A6ECDB172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09820" y="5235157"/>
            <a:ext cx="654648" cy="52153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Why the Visual Studio Code team launched a snap | Snapcraft">
            <a:extLst>
              <a:ext uri="{FF2B5EF4-FFF2-40B4-BE49-F238E27FC236}">
                <a16:creationId xmlns:a16="http://schemas.microsoft.com/office/drawing/2014/main" id="{AB3EC446-086E-4CC3-A4E5-9E6F4C01BF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3259" y="5236300"/>
            <a:ext cx="1684404" cy="84220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D1EFD8DA-B526-4950-A957-A9126692BB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05144" y="5182124"/>
            <a:ext cx="843281" cy="84328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70C4E131-E963-4B1C-A45F-BA1896E64436}"/>
              </a:ext>
            </a:extLst>
          </p:cNvPr>
          <p:cNvSpPr/>
          <p:nvPr/>
        </p:nvSpPr>
        <p:spPr>
          <a:xfrm>
            <a:off x="6408031" y="4367662"/>
            <a:ext cx="1112668" cy="55633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8" name="Oval 27">
            <a:extLst>
              <a:ext uri="{FF2B5EF4-FFF2-40B4-BE49-F238E27FC236}">
                <a16:creationId xmlns:a16="http://schemas.microsoft.com/office/drawing/2014/main" id="{84EF35DE-71E4-447F-A3E0-9B17FDF1B272}"/>
              </a:ext>
            </a:extLst>
          </p:cNvPr>
          <p:cNvSpPr/>
          <p:nvPr/>
        </p:nvSpPr>
        <p:spPr>
          <a:xfrm>
            <a:off x="6676125" y="4061756"/>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4</a:t>
            </a:r>
          </a:p>
        </p:txBody>
      </p:sp>
      <p:pic>
        <p:nvPicPr>
          <p:cNvPr id="29" name="Picture 28">
            <a:extLst>
              <a:ext uri="{FF2B5EF4-FFF2-40B4-BE49-F238E27FC236}">
                <a16:creationId xmlns:a16="http://schemas.microsoft.com/office/drawing/2014/main" id="{AA3A3D8D-ED71-4C0B-8BD5-1F071C37036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520698" y="4220175"/>
            <a:ext cx="3321892" cy="721423"/>
          </a:xfrm>
          <a:prstGeom prst="rect">
            <a:avLst/>
          </a:prstGeom>
        </p:spPr>
      </p:pic>
      <p:sp>
        <p:nvSpPr>
          <p:cNvPr id="31" name="Arrow: Up 30">
            <a:extLst>
              <a:ext uri="{FF2B5EF4-FFF2-40B4-BE49-F238E27FC236}">
                <a16:creationId xmlns:a16="http://schemas.microsoft.com/office/drawing/2014/main" id="{9C9347FB-2256-45B3-AAAB-241A9941398F}"/>
              </a:ext>
            </a:extLst>
          </p:cNvPr>
          <p:cNvSpPr/>
          <p:nvPr/>
        </p:nvSpPr>
        <p:spPr>
          <a:xfrm>
            <a:off x="7853501" y="4919929"/>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TextBox 31">
            <a:extLst>
              <a:ext uri="{FF2B5EF4-FFF2-40B4-BE49-F238E27FC236}">
                <a16:creationId xmlns:a16="http://schemas.microsoft.com/office/drawing/2014/main" id="{F7FB653D-E562-4EBF-8DB9-3E431E47B1D6}"/>
              </a:ext>
            </a:extLst>
          </p:cNvPr>
          <p:cNvSpPr txBox="1"/>
          <p:nvPr/>
        </p:nvSpPr>
        <p:spPr>
          <a:xfrm>
            <a:off x="7456516" y="5474931"/>
            <a:ext cx="1936620" cy="266676"/>
          </a:xfrm>
          <a:prstGeom prst="rect">
            <a:avLst/>
          </a:prstGeom>
          <a:noFill/>
        </p:spPr>
        <p:txBody>
          <a:bodyPr wrap="none" lIns="0" tIns="0" rIns="0" bIns="0" rtlCol="0">
            <a:spAutoFit/>
          </a:bodyPr>
          <a:lstStyle/>
          <a:p>
            <a:r>
              <a:rPr lang="en-US" sz="1733" dirty="0"/>
              <a:t>Create Test &amp; Code</a:t>
            </a:r>
          </a:p>
        </p:txBody>
      </p:sp>
      <p:sp>
        <p:nvSpPr>
          <p:cNvPr id="33" name="Oval 32">
            <a:extLst>
              <a:ext uri="{FF2B5EF4-FFF2-40B4-BE49-F238E27FC236}">
                <a16:creationId xmlns:a16="http://schemas.microsoft.com/office/drawing/2014/main" id="{A6A3AA9A-648D-4870-9F6B-0040B7497858}"/>
              </a:ext>
            </a:extLst>
          </p:cNvPr>
          <p:cNvSpPr/>
          <p:nvPr/>
        </p:nvSpPr>
        <p:spPr>
          <a:xfrm>
            <a:off x="7440912" y="5111517"/>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5</a:t>
            </a:r>
          </a:p>
        </p:txBody>
      </p:sp>
      <p:sp>
        <p:nvSpPr>
          <p:cNvPr id="34" name="Arrow: Up 33">
            <a:extLst>
              <a:ext uri="{FF2B5EF4-FFF2-40B4-BE49-F238E27FC236}">
                <a16:creationId xmlns:a16="http://schemas.microsoft.com/office/drawing/2014/main" id="{986CD248-E1E2-4B2F-8C22-716A64C9EB96}"/>
              </a:ext>
            </a:extLst>
          </p:cNvPr>
          <p:cNvSpPr/>
          <p:nvPr/>
        </p:nvSpPr>
        <p:spPr>
          <a:xfrm>
            <a:off x="9880128" y="4931653"/>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5" name="TextBox 34">
            <a:extLst>
              <a:ext uri="{FF2B5EF4-FFF2-40B4-BE49-F238E27FC236}">
                <a16:creationId xmlns:a16="http://schemas.microsoft.com/office/drawing/2014/main" id="{DACFC324-E938-45DB-9D46-4BA4BAB1AA9E}"/>
              </a:ext>
            </a:extLst>
          </p:cNvPr>
          <p:cNvSpPr txBox="1"/>
          <p:nvPr/>
        </p:nvSpPr>
        <p:spPr>
          <a:xfrm>
            <a:off x="9483143" y="5486655"/>
            <a:ext cx="1715213" cy="533351"/>
          </a:xfrm>
          <a:prstGeom prst="rect">
            <a:avLst/>
          </a:prstGeom>
          <a:noFill/>
        </p:spPr>
        <p:txBody>
          <a:bodyPr wrap="none" lIns="0" tIns="0" rIns="0" bIns="0" rtlCol="0">
            <a:spAutoFit/>
          </a:bodyPr>
          <a:lstStyle/>
          <a:p>
            <a:r>
              <a:rPr lang="en-US" sz="1733" dirty="0"/>
              <a:t>Commit Changes</a:t>
            </a:r>
            <a:br>
              <a:rPr lang="en-US" sz="1733" dirty="0"/>
            </a:br>
            <a:r>
              <a:rPr lang="en-US" sz="1733" dirty="0"/>
              <a:t>(with sign-off)</a:t>
            </a:r>
          </a:p>
        </p:txBody>
      </p:sp>
      <p:sp>
        <p:nvSpPr>
          <p:cNvPr id="36" name="Oval 35">
            <a:extLst>
              <a:ext uri="{FF2B5EF4-FFF2-40B4-BE49-F238E27FC236}">
                <a16:creationId xmlns:a16="http://schemas.microsoft.com/office/drawing/2014/main" id="{1F73527C-7B2C-439C-B289-FA0B8CC66F41}"/>
              </a:ext>
            </a:extLst>
          </p:cNvPr>
          <p:cNvSpPr/>
          <p:nvPr/>
        </p:nvSpPr>
        <p:spPr>
          <a:xfrm>
            <a:off x="9467539" y="5123241"/>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6</a:t>
            </a:r>
          </a:p>
        </p:txBody>
      </p:sp>
      <p:sp>
        <p:nvSpPr>
          <p:cNvPr id="30" name="Arrow: Bent-Up 29">
            <a:extLst>
              <a:ext uri="{FF2B5EF4-FFF2-40B4-BE49-F238E27FC236}">
                <a16:creationId xmlns:a16="http://schemas.microsoft.com/office/drawing/2014/main" id="{191B9F25-4AD6-45F8-93A4-65C0154084CD}"/>
              </a:ext>
            </a:extLst>
          </p:cNvPr>
          <p:cNvSpPr/>
          <p:nvPr/>
        </p:nvSpPr>
        <p:spPr>
          <a:xfrm rot="16200000">
            <a:off x="7633505" y="2552446"/>
            <a:ext cx="2598713" cy="1077593"/>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8" name="Arrow: Up 37">
            <a:extLst>
              <a:ext uri="{FF2B5EF4-FFF2-40B4-BE49-F238E27FC236}">
                <a16:creationId xmlns:a16="http://schemas.microsoft.com/office/drawing/2014/main" id="{9836A893-2FBF-4677-8662-7FD719F8565B}"/>
              </a:ext>
            </a:extLst>
          </p:cNvPr>
          <p:cNvSpPr/>
          <p:nvPr/>
        </p:nvSpPr>
        <p:spPr>
          <a:xfrm>
            <a:off x="9037660" y="3503783"/>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9" name="TextBox 38">
            <a:extLst>
              <a:ext uri="{FF2B5EF4-FFF2-40B4-BE49-F238E27FC236}">
                <a16:creationId xmlns:a16="http://schemas.microsoft.com/office/drawing/2014/main" id="{19F319EA-3D9B-40CC-B9F6-90DA2E8367C8}"/>
              </a:ext>
            </a:extLst>
          </p:cNvPr>
          <p:cNvSpPr txBox="1"/>
          <p:nvPr/>
        </p:nvSpPr>
        <p:spPr>
          <a:xfrm>
            <a:off x="8940526" y="3990167"/>
            <a:ext cx="480901" cy="266676"/>
          </a:xfrm>
          <a:prstGeom prst="rect">
            <a:avLst/>
          </a:prstGeom>
          <a:noFill/>
        </p:spPr>
        <p:txBody>
          <a:bodyPr wrap="none" lIns="0" tIns="0" rIns="0" bIns="0" rtlCol="0">
            <a:spAutoFit/>
          </a:bodyPr>
          <a:lstStyle/>
          <a:p>
            <a:r>
              <a:rPr lang="en-US" sz="1733" dirty="0"/>
              <a:t>push</a:t>
            </a:r>
          </a:p>
        </p:txBody>
      </p:sp>
      <p:sp>
        <p:nvSpPr>
          <p:cNvPr id="40" name="Oval 39">
            <a:extLst>
              <a:ext uri="{FF2B5EF4-FFF2-40B4-BE49-F238E27FC236}">
                <a16:creationId xmlns:a16="http://schemas.microsoft.com/office/drawing/2014/main" id="{831CF325-799B-4860-91FF-AF7420DB7A23}"/>
              </a:ext>
            </a:extLst>
          </p:cNvPr>
          <p:cNvSpPr/>
          <p:nvPr/>
        </p:nvSpPr>
        <p:spPr>
          <a:xfrm>
            <a:off x="8635781" y="3694150"/>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7</a:t>
            </a:r>
          </a:p>
        </p:txBody>
      </p:sp>
      <p:pic>
        <p:nvPicPr>
          <p:cNvPr id="41" name="Picture 40">
            <a:extLst>
              <a:ext uri="{FF2B5EF4-FFF2-40B4-BE49-F238E27FC236}">
                <a16:creationId xmlns:a16="http://schemas.microsoft.com/office/drawing/2014/main" id="{427F8F8A-1910-43AF-BC1B-9BB7C5479E4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865129" y="1479505"/>
            <a:ext cx="1647241" cy="721423"/>
          </a:xfrm>
          <a:prstGeom prst="rect">
            <a:avLst/>
          </a:prstGeom>
        </p:spPr>
      </p:pic>
      <p:sp>
        <p:nvSpPr>
          <p:cNvPr id="42" name="Rectangle: Rounded Corners 41">
            <a:extLst>
              <a:ext uri="{FF2B5EF4-FFF2-40B4-BE49-F238E27FC236}">
                <a16:creationId xmlns:a16="http://schemas.microsoft.com/office/drawing/2014/main" id="{0EA93A20-BD41-46BC-9CA8-8B8F88278432}"/>
              </a:ext>
            </a:extLst>
          </p:cNvPr>
          <p:cNvSpPr/>
          <p:nvPr/>
        </p:nvSpPr>
        <p:spPr>
          <a:xfrm>
            <a:off x="10325102" y="1125804"/>
            <a:ext cx="1696479" cy="12665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pic>
        <p:nvPicPr>
          <p:cNvPr id="43" name="Picture 42">
            <a:extLst>
              <a:ext uri="{FF2B5EF4-FFF2-40B4-BE49-F238E27FC236}">
                <a16:creationId xmlns:a16="http://schemas.microsoft.com/office/drawing/2014/main" id="{A170AFB9-1209-4B45-B417-8D3F7B329725}"/>
              </a:ext>
            </a:extLst>
          </p:cNvPr>
          <p:cNvPicPr>
            <a:picLocks noChangeAspect="1"/>
          </p:cNvPicPr>
          <p:nvPr/>
        </p:nvPicPr>
        <p:blipFill>
          <a:blip r:embed="rId2"/>
          <a:stretch>
            <a:fillRect/>
          </a:stretch>
        </p:blipFill>
        <p:spPr>
          <a:xfrm>
            <a:off x="10988390" y="1275333"/>
            <a:ext cx="938981" cy="690803"/>
          </a:xfrm>
          <a:prstGeom prst="rect">
            <a:avLst/>
          </a:prstGeom>
          <a:noFill/>
        </p:spPr>
      </p:pic>
      <p:sp>
        <p:nvSpPr>
          <p:cNvPr id="44" name="TextBox 43">
            <a:extLst>
              <a:ext uri="{FF2B5EF4-FFF2-40B4-BE49-F238E27FC236}">
                <a16:creationId xmlns:a16="http://schemas.microsoft.com/office/drawing/2014/main" id="{A5AE1DAC-4EA0-457C-A8F9-62F19C851E03}"/>
              </a:ext>
            </a:extLst>
          </p:cNvPr>
          <p:cNvSpPr txBox="1"/>
          <p:nvPr/>
        </p:nvSpPr>
        <p:spPr>
          <a:xfrm>
            <a:off x="10447031" y="1834673"/>
            <a:ext cx="506549" cy="533351"/>
          </a:xfrm>
          <a:prstGeom prst="rect">
            <a:avLst/>
          </a:prstGeom>
          <a:noFill/>
        </p:spPr>
        <p:txBody>
          <a:bodyPr wrap="none" lIns="0" tIns="0" rIns="0" bIns="0" rtlCol="0">
            <a:spAutoFit/>
          </a:bodyPr>
          <a:lstStyle/>
          <a:p>
            <a:r>
              <a:rPr lang="en-US" sz="1733" i="1" dirty="0" err="1"/>
              <a:t>dapr</a:t>
            </a:r>
            <a:r>
              <a:rPr lang="en-US" sz="1733" i="1" dirty="0"/>
              <a:t>/</a:t>
            </a:r>
            <a:br>
              <a:rPr lang="en-US" sz="1733" i="1" dirty="0"/>
            </a:br>
            <a:r>
              <a:rPr lang="en-US" sz="1733" i="1" dirty="0"/>
              <a:t>docs</a:t>
            </a:r>
          </a:p>
        </p:txBody>
      </p:sp>
      <p:pic>
        <p:nvPicPr>
          <p:cNvPr id="45" name="Picture 2" descr="GitHub Logo, history, meaning, symbol, PNG">
            <a:extLst>
              <a:ext uri="{FF2B5EF4-FFF2-40B4-BE49-F238E27FC236}">
                <a16:creationId xmlns:a16="http://schemas.microsoft.com/office/drawing/2014/main" id="{2230A4BE-1521-4A66-BD36-509A521A9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55992" y="-868051"/>
            <a:ext cx="1228093" cy="690803"/>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Up 45">
            <a:extLst>
              <a:ext uri="{FF2B5EF4-FFF2-40B4-BE49-F238E27FC236}">
                <a16:creationId xmlns:a16="http://schemas.microsoft.com/office/drawing/2014/main" id="{32302CDC-7596-443F-B798-012DDF835938}"/>
              </a:ext>
            </a:extLst>
          </p:cNvPr>
          <p:cNvSpPr/>
          <p:nvPr/>
        </p:nvSpPr>
        <p:spPr>
          <a:xfrm>
            <a:off x="11074628" y="2247999"/>
            <a:ext cx="385904" cy="52526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47" name="TextBox 46">
            <a:extLst>
              <a:ext uri="{FF2B5EF4-FFF2-40B4-BE49-F238E27FC236}">
                <a16:creationId xmlns:a16="http://schemas.microsoft.com/office/drawing/2014/main" id="{8F4BE642-0D30-4745-90B8-B2E235A050EF}"/>
              </a:ext>
            </a:extLst>
          </p:cNvPr>
          <p:cNvSpPr txBox="1"/>
          <p:nvPr/>
        </p:nvSpPr>
        <p:spPr>
          <a:xfrm>
            <a:off x="10486972" y="2803000"/>
            <a:ext cx="1530868" cy="266676"/>
          </a:xfrm>
          <a:prstGeom prst="rect">
            <a:avLst/>
          </a:prstGeom>
          <a:noFill/>
        </p:spPr>
        <p:txBody>
          <a:bodyPr wrap="none" lIns="0" tIns="0" rIns="0" bIns="0" rtlCol="0">
            <a:spAutoFit/>
          </a:bodyPr>
          <a:lstStyle/>
          <a:p>
            <a:r>
              <a:rPr lang="en-US" sz="1733" dirty="0"/>
              <a:t>Issue: Proposal</a:t>
            </a:r>
          </a:p>
        </p:txBody>
      </p:sp>
      <p:sp>
        <p:nvSpPr>
          <p:cNvPr id="48" name="Oval 47">
            <a:extLst>
              <a:ext uri="{FF2B5EF4-FFF2-40B4-BE49-F238E27FC236}">
                <a16:creationId xmlns:a16="http://schemas.microsoft.com/office/drawing/2014/main" id="{34E0A87C-C323-4B19-9507-42CDCD7D733D}"/>
              </a:ext>
            </a:extLst>
          </p:cNvPr>
          <p:cNvSpPr/>
          <p:nvPr/>
        </p:nvSpPr>
        <p:spPr>
          <a:xfrm>
            <a:off x="11496037" y="2442730"/>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9</a:t>
            </a:r>
          </a:p>
        </p:txBody>
      </p:sp>
      <p:sp>
        <p:nvSpPr>
          <p:cNvPr id="15" name="Arrow: Down 14">
            <a:extLst>
              <a:ext uri="{FF2B5EF4-FFF2-40B4-BE49-F238E27FC236}">
                <a16:creationId xmlns:a16="http://schemas.microsoft.com/office/drawing/2014/main" id="{54476A9E-88D3-4FFC-88B7-EAA3B81577F6}"/>
              </a:ext>
            </a:extLst>
          </p:cNvPr>
          <p:cNvSpPr/>
          <p:nvPr/>
        </p:nvSpPr>
        <p:spPr>
          <a:xfrm>
            <a:off x="5064701" y="2512244"/>
            <a:ext cx="532660" cy="18783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600"/>
              </a:lnSpc>
            </a:pPr>
            <a:r>
              <a:rPr lang="en-US" sz="2400" spc="-200" dirty="0"/>
              <a:t>clone</a:t>
            </a:r>
          </a:p>
        </p:txBody>
      </p:sp>
      <p:sp>
        <p:nvSpPr>
          <p:cNvPr id="37" name="Arrow: Left 36">
            <a:extLst>
              <a:ext uri="{FF2B5EF4-FFF2-40B4-BE49-F238E27FC236}">
                <a16:creationId xmlns:a16="http://schemas.microsoft.com/office/drawing/2014/main" id="{89514EE1-C7D0-44E1-9CF0-2D1D25D4815E}"/>
              </a:ext>
            </a:extLst>
          </p:cNvPr>
          <p:cNvSpPr/>
          <p:nvPr/>
        </p:nvSpPr>
        <p:spPr>
          <a:xfrm>
            <a:off x="2654488" y="1648791"/>
            <a:ext cx="1452227" cy="55213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PR</a:t>
            </a:r>
          </a:p>
        </p:txBody>
      </p:sp>
      <p:sp>
        <p:nvSpPr>
          <p:cNvPr id="50" name="Oval 49">
            <a:extLst>
              <a:ext uri="{FF2B5EF4-FFF2-40B4-BE49-F238E27FC236}">
                <a16:creationId xmlns:a16="http://schemas.microsoft.com/office/drawing/2014/main" id="{0DD03CC3-5777-48A9-B910-9F58096EED74}"/>
              </a:ext>
            </a:extLst>
          </p:cNvPr>
          <p:cNvSpPr/>
          <p:nvPr/>
        </p:nvSpPr>
        <p:spPr>
          <a:xfrm>
            <a:off x="3298336" y="2150409"/>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400" dirty="0"/>
              <a:t>8</a:t>
            </a:r>
          </a:p>
        </p:txBody>
      </p:sp>
      <p:sp>
        <p:nvSpPr>
          <p:cNvPr id="49" name="Freeform: Shape 48">
            <a:extLst>
              <a:ext uri="{FF2B5EF4-FFF2-40B4-BE49-F238E27FC236}">
                <a16:creationId xmlns:a16="http://schemas.microsoft.com/office/drawing/2014/main" id="{280E96F3-538A-4221-ADA1-2B3816145612}"/>
              </a:ext>
            </a:extLst>
          </p:cNvPr>
          <p:cNvSpPr/>
          <p:nvPr/>
        </p:nvSpPr>
        <p:spPr>
          <a:xfrm>
            <a:off x="4107402" y="1680810"/>
            <a:ext cx="2923713" cy="201257"/>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1" name="TextBox 50">
            <a:extLst>
              <a:ext uri="{FF2B5EF4-FFF2-40B4-BE49-F238E27FC236}">
                <a16:creationId xmlns:a16="http://schemas.microsoft.com/office/drawing/2014/main" id="{ECCEE408-3BD3-4AF7-8E02-14AA4A4B5016}"/>
              </a:ext>
            </a:extLst>
          </p:cNvPr>
          <p:cNvSpPr txBox="1"/>
          <p:nvPr/>
        </p:nvSpPr>
        <p:spPr>
          <a:xfrm>
            <a:off x="8279189" y="4484509"/>
            <a:ext cx="2075889" cy="246221"/>
          </a:xfrm>
          <a:prstGeom prst="rect">
            <a:avLst/>
          </a:prstGeom>
          <a:noFill/>
        </p:spPr>
        <p:txBody>
          <a:bodyPr wrap="none" lIns="0" tIns="0" rIns="0" bIns="0" rtlCol="0">
            <a:spAutoFit/>
          </a:bodyPr>
          <a:lstStyle/>
          <a:p>
            <a:r>
              <a:rPr lang="en-US" sz="1600" i="1" dirty="0">
                <a:solidFill>
                  <a:schemeClr val="bg1">
                    <a:lumMod val="50000"/>
                  </a:schemeClr>
                </a:solidFill>
              </a:rPr>
              <a:t>oci-</a:t>
            </a:r>
            <a:r>
              <a:rPr lang="en-US" sz="1600" i="1" dirty="0" err="1">
                <a:solidFill>
                  <a:schemeClr val="bg1">
                    <a:lumMod val="50000"/>
                  </a:schemeClr>
                </a:solidFill>
              </a:rPr>
              <a:t>objectstorage</a:t>
            </a:r>
            <a:r>
              <a:rPr lang="en-US" sz="1600" i="1" dirty="0">
                <a:solidFill>
                  <a:schemeClr val="bg1">
                    <a:lumMod val="50000"/>
                  </a:schemeClr>
                </a:solidFill>
              </a:rPr>
              <a:t>-state</a:t>
            </a:r>
          </a:p>
        </p:txBody>
      </p:sp>
      <p:sp>
        <p:nvSpPr>
          <p:cNvPr id="53" name="TextBox 52">
            <a:extLst>
              <a:ext uri="{FF2B5EF4-FFF2-40B4-BE49-F238E27FC236}">
                <a16:creationId xmlns:a16="http://schemas.microsoft.com/office/drawing/2014/main" id="{6E2912D9-5E78-4670-9CCF-B8467C0224B0}"/>
              </a:ext>
            </a:extLst>
          </p:cNvPr>
          <p:cNvSpPr txBox="1"/>
          <p:nvPr/>
        </p:nvSpPr>
        <p:spPr>
          <a:xfrm>
            <a:off x="7228844" y="1720051"/>
            <a:ext cx="1166986" cy="369332"/>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br>
              <a:rPr lang="en-US" sz="1200" i="1" dirty="0">
                <a:solidFill>
                  <a:schemeClr val="bg1">
                    <a:lumMod val="50000"/>
                  </a:schemeClr>
                </a:solidFill>
              </a:rPr>
            </a:br>
            <a:r>
              <a:rPr lang="en-US" sz="1200" i="1" dirty="0">
                <a:solidFill>
                  <a:schemeClr val="bg1">
                    <a:lumMod val="50000"/>
                  </a:schemeClr>
                </a:solidFill>
              </a:rPr>
              <a:t>-state</a:t>
            </a:r>
          </a:p>
        </p:txBody>
      </p:sp>
      <p:sp>
        <p:nvSpPr>
          <p:cNvPr id="52" name="Freeform: Shape 51">
            <a:extLst>
              <a:ext uri="{FF2B5EF4-FFF2-40B4-BE49-F238E27FC236}">
                <a16:creationId xmlns:a16="http://schemas.microsoft.com/office/drawing/2014/main" id="{97FBC0D8-6CBC-4564-AEFF-C6D156E12FF0}"/>
              </a:ext>
            </a:extLst>
          </p:cNvPr>
          <p:cNvSpPr/>
          <p:nvPr/>
        </p:nvSpPr>
        <p:spPr>
          <a:xfrm>
            <a:off x="970626" y="2059620"/>
            <a:ext cx="2106967" cy="757443"/>
          </a:xfrm>
          <a:custGeom>
            <a:avLst/>
            <a:gdLst>
              <a:gd name="connsiteX0" fmla="*/ 1580225 w 1580225"/>
              <a:gd name="connsiteY0" fmla="*/ 0 h 568082"/>
              <a:gd name="connsiteX1" fmla="*/ 1269507 w 1580225"/>
              <a:gd name="connsiteY1" fmla="*/ 541537 h 568082"/>
              <a:gd name="connsiteX2" fmla="*/ 0 w 1580225"/>
              <a:gd name="connsiteY2" fmla="*/ 435005 h 568082"/>
            </a:gdLst>
            <a:ahLst/>
            <a:cxnLst>
              <a:cxn ang="0">
                <a:pos x="connsiteX0" y="connsiteY0"/>
              </a:cxn>
              <a:cxn ang="0">
                <a:pos x="connsiteX1" y="connsiteY1"/>
              </a:cxn>
              <a:cxn ang="0">
                <a:pos x="connsiteX2" y="connsiteY2"/>
              </a:cxn>
            </a:cxnLst>
            <a:rect l="l" t="t" r="r" b="b"/>
            <a:pathLst>
              <a:path w="1580225" h="568082">
                <a:moveTo>
                  <a:pt x="1580225" y="0"/>
                </a:moveTo>
                <a:cubicBezTo>
                  <a:pt x="1556551" y="234518"/>
                  <a:pt x="1532878" y="469036"/>
                  <a:pt x="1269507" y="541537"/>
                </a:cubicBezTo>
                <a:cubicBezTo>
                  <a:pt x="1006136" y="614038"/>
                  <a:pt x="503068" y="524521"/>
                  <a:pt x="0" y="435005"/>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5" name="Freeform: Shape 54">
            <a:extLst>
              <a:ext uri="{FF2B5EF4-FFF2-40B4-BE49-F238E27FC236}">
                <a16:creationId xmlns:a16="http://schemas.microsoft.com/office/drawing/2014/main" id="{0E1AE923-3561-4B8D-A1F6-06EAC5C80D5F}"/>
              </a:ext>
            </a:extLst>
          </p:cNvPr>
          <p:cNvSpPr/>
          <p:nvPr/>
        </p:nvSpPr>
        <p:spPr>
          <a:xfrm>
            <a:off x="3846991" y="2059620"/>
            <a:ext cx="7327036" cy="458224"/>
          </a:xfrm>
          <a:custGeom>
            <a:avLst/>
            <a:gdLst>
              <a:gd name="connsiteX0" fmla="*/ 5495277 w 5495277"/>
              <a:gd name="connsiteY0" fmla="*/ 319596 h 343668"/>
              <a:gd name="connsiteX1" fmla="*/ 967666 w 5495277"/>
              <a:gd name="connsiteY1" fmla="*/ 310718 h 343668"/>
              <a:gd name="connsiteX2" fmla="*/ 0 w 5495277"/>
              <a:gd name="connsiteY2" fmla="*/ 0 h 343668"/>
            </a:gdLst>
            <a:ahLst/>
            <a:cxnLst>
              <a:cxn ang="0">
                <a:pos x="connsiteX0" y="connsiteY0"/>
              </a:cxn>
              <a:cxn ang="0">
                <a:pos x="connsiteX1" y="connsiteY1"/>
              </a:cxn>
              <a:cxn ang="0">
                <a:pos x="connsiteX2" y="connsiteY2"/>
              </a:cxn>
            </a:cxnLst>
            <a:rect l="l" t="t" r="r" b="b"/>
            <a:pathLst>
              <a:path w="5495277" h="343668">
                <a:moveTo>
                  <a:pt x="5495277" y="319596"/>
                </a:moveTo>
                <a:cubicBezTo>
                  <a:pt x="3689411" y="341790"/>
                  <a:pt x="1883545" y="363984"/>
                  <a:pt x="967666" y="310718"/>
                </a:cubicBezTo>
                <a:cubicBezTo>
                  <a:pt x="51787" y="257452"/>
                  <a:pt x="25893" y="128726"/>
                  <a:pt x="0" y="0"/>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54" name="Arrow: Left 53">
            <a:extLst>
              <a:ext uri="{FF2B5EF4-FFF2-40B4-BE49-F238E27FC236}">
                <a16:creationId xmlns:a16="http://schemas.microsoft.com/office/drawing/2014/main" id="{749AD98F-326F-4BF5-A7F3-264F2FFFA83F}"/>
              </a:ext>
            </a:extLst>
          </p:cNvPr>
          <p:cNvSpPr/>
          <p:nvPr/>
        </p:nvSpPr>
        <p:spPr>
          <a:xfrm>
            <a:off x="293484" y="1051061"/>
            <a:ext cx="1526460" cy="552136"/>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67" dirty="0"/>
              <a:t>Milestone 1.6</a:t>
            </a:r>
          </a:p>
        </p:txBody>
      </p:sp>
      <p:sp>
        <p:nvSpPr>
          <p:cNvPr id="56" name="Oval 55">
            <a:extLst>
              <a:ext uri="{FF2B5EF4-FFF2-40B4-BE49-F238E27FC236}">
                <a16:creationId xmlns:a16="http://schemas.microsoft.com/office/drawing/2014/main" id="{0C50C2F5-9010-4C50-991A-EF7D0FDEC7EA}"/>
              </a:ext>
            </a:extLst>
          </p:cNvPr>
          <p:cNvSpPr/>
          <p:nvPr/>
        </p:nvSpPr>
        <p:spPr>
          <a:xfrm>
            <a:off x="609680" y="918505"/>
            <a:ext cx="366944" cy="34540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2400" dirty="0"/>
          </a:p>
        </p:txBody>
      </p:sp>
      <p:sp>
        <p:nvSpPr>
          <p:cNvPr id="19" name="TextBox 18">
            <a:extLst>
              <a:ext uri="{FF2B5EF4-FFF2-40B4-BE49-F238E27FC236}">
                <a16:creationId xmlns:a16="http://schemas.microsoft.com/office/drawing/2014/main" id="{F10618F9-8DAD-4B71-AB32-AC0AE7FBBB54}"/>
              </a:ext>
            </a:extLst>
          </p:cNvPr>
          <p:cNvSpPr txBox="1"/>
          <p:nvPr/>
        </p:nvSpPr>
        <p:spPr>
          <a:xfrm>
            <a:off x="652639" y="966569"/>
            <a:ext cx="246862" cy="266676"/>
          </a:xfrm>
          <a:prstGeom prst="rect">
            <a:avLst/>
          </a:prstGeom>
          <a:noFill/>
        </p:spPr>
        <p:txBody>
          <a:bodyPr wrap="none" lIns="0" tIns="0" rIns="0" bIns="0" rtlCol="0">
            <a:spAutoFit/>
          </a:bodyPr>
          <a:lstStyle/>
          <a:p>
            <a:r>
              <a:rPr lang="en-US" sz="1733" dirty="0">
                <a:solidFill>
                  <a:schemeClr val="bg1"/>
                </a:solidFill>
              </a:rPr>
              <a:t>10</a:t>
            </a:r>
          </a:p>
        </p:txBody>
      </p:sp>
    </p:spTree>
    <p:extLst>
      <p:ext uri="{BB962C8B-B14F-4D97-AF65-F5344CB8AC3E}">
        <p14:creationId xmlns:p14="http://schemas.microsoft.com/office/powerpoint/2010/main" val="21167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54"/>
                                        </p:tgtEl>
                                      </p:cBhvr>
                                      <p:by x="150000" y="150000"/>
                                    </p:animScale>
                                  </p:childTnLst>
                                </p:cTn>
                              </p:par>
                              <p:par>
                                <p:cTn id="7" presetID="6" presetClass="emph" presetSubtype="0" fill="hold" grpId="0" nodeType="withEffect">
                                  <p:stCondLst>
                                    <p:cond delay="0"/>
                                  </p:stCondLst>
                                  <p:childTnLst>
                                    <p:animScale>
                                      <p:cBhvr>
                                        <p:cTn id="8" dur="2000" fill="hold"/>
                                        <p:tgtEl>
                                          <p:spTgt spid="56"/>
                                        </p:tgtEl>
                                      </p:cBhvr>
                                      <p:by x="150000" y="150000"/>
                                    </p:animScale>
                                  </p:childTnLst>
                                </p:cTn>
                              </p:par>
                              <p:par>
                                <p:cTn id="9" presetID="6" presetClass="emph" presetSubtype="0" fill="hold" grpId="0" nodeType="withEffect">
                                  <p:stCondLst>
                                    <p:cond delay="0"/>
                                  </p:stCondLst>
                                  <p:childTnLst>
                                    <p:animScale>
                                      <p:cBhvr>
                                        <p:cTn id="10" dur="2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96B8DE-C58F-051A-C2DA-046D946B3BC6}"/>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221EDED7-98F8-6962-BD0B-A8E69F742C35}"/>
              </a:ext>
            </a:extLst>
          </p:cNvPr>
          <p:cNvSpPr>
            <a:spLocks noGrp="1"/>
          </p:cNvSpPr>
          <p:nvPr>
            <p:ph type="title"/>
          </p:nvPr>
        </p:nvSpPr>
        <p:spPr/>
        <p:txBody>
          <a:bodyPr/>
          <a:lstStyle/>
          <a:p>
            <a:r>
              <a:rPr lang="en-US" dirty="0" err="1"/>
              <a:t>ervaring</a:t>
            </a:r>
            <a:endParaRPr lang="en-US" dirty="0"/>
          </a:p>
        </p:txBody>
      </p:sp>
      <p:sp>
        <p:nvSpPr>
          <p:cNvPr id="4" name="Text Placeholder 3">
            <a:extLst>
              <a:ext uri="{FF2B5EF4-FFF2-40B4-BE49-F238E27FC236}">
                <a16:creationId xmlns:a16="http://schemas.microsoft.com/office/drawing/2014/main" id="{5C505422-B7D4-4F1A-A75C-AFA45E54B64B}"/>
              </a:ext>
            </a:extLst>
          </p:cNvPr>
          <p:cNvSpPr>
            <a:spLocks noGrp="1"/>
          </p:cNvSpPr>
          <p:nvPr>
            <p:ph type="body" sz="quarter" idx="13"/>
          </p:nvPr>
        </p:nvSpPr>
        <p:spPr/>
        <p:txBody>
          <a:bodyPr/>
          <a:lstStyle/>
          <a:p>
            <a:r>
              <a:rPr lang="en-US" dirty="0" err="1"/>
              <a:t>Strak</a:t>
            </a:r>
            <a:r>
              <a:rPr lang="en-US" dirty="0"/>
              <a:t> </a:t>
            </a:r>
            <a:r>
              <a:rPr lang="en-US" dirty="0" err="1"/>
              <a:t>georganiseerd</a:t>
            </a:r>
            <a:r>
              <a:rPr lang="en-US" dirty="0"/>
              <a:t>!</a:t>
            </a:r>
          </a:p>
          <a:p>
            <a:r>
              <a:rPr lang="en-US" dirty="0" err="1"/>
              <a:t>Goed</a:t>
            </a:r>
            <a:r>
              <a:rPr lang="en-US" dirty="0"/>
              <a:t> </a:t>
            </a:r>
            <a:r>
              <a:rPr lang="en-US" dirty="0" err="1"/>
              <a:t>gedocumenteerd</a:t>
            </a:r>
            <a:endParaRPr lang="en-US" dirty="0"/>
          </a:p>
          <a:p>
            <a:r>
              <a:rPr lang="en-US" dirty="0" err="1"/>
              <a:t>Vergaand</a:t>
            </a:r>
            <a:r>
              <a:rPr lang="en-US" dirty="0"/>
              <a:t> geautomatiseerd</a:t>
            </a:r>
          </a:p>
          <a:p>
            <a:r>
              <a:rPr lang="en-US" dirty="0" err="1"/>
              <a:t>Volledig</a:t>
            </a:r>
            <a:r>
              <a:rPr lang="en-US" dirty="0"/>
              <a:t> </a:t>
            </a:r>
            <a:r>
              <a:rPr lang="en-US" dirty="0" err="1"/>
              <a:t>transparant</a:t>
            </a:r>
            <a:endParaRPr lang="en-US" dirty="0"/>
          </a:p>
          <a:p>
            <a:r>
              <a:rPr lang="en-US" dirty="0" err="1"/>
              <a:t>Toegankelijk</a:t>
            </a:r>
            <a:r>
              <a:rPr lang="en-US" dirty="0"/>
              <a:t> </a:t>
            </a:r>
            <a:r>
              <a:rPr lang="en-US" dirty="0" err="1"/>
              <a:t>voor</a:t>
            </a:r>
            <a:r>
              <a:rPr lang="en-US" dirty="0"/>
              <a:t> iedereen</a:t>
            </a:r>
          </a:p>
          <a:p>
            <a:r>
              <a:rPr lang="en-US" dirty="0"/>
              <a:t>Governance  &amp; </a:t>
            </a:r>
            <a:r>
              <a:rPr lang="en-US" dirty="0" err="1"/>
              <a:t>Kwaliteit</a:t>
            </a:r>
            <a:r>
              <a:rPr lang="en-US" dirty="0"/>
              <a:t> </a:t>
            </a:r>
            <a:r>
              <a:rPr lang="en-US" dirty="0" err="1"/>
              <a:t>gehandhaafd</a:t>
            </a:r>
            <a:endParaRPr lang="en-US" dirty="0"/>
          </a:p>
          <a:p>
            <a:r>
              <a:rPr lang="en-US" dirty="0"/>
              <a:t>Communicatie om de </a:t>
            </a:r>
            <a:r>
              <a:rPr lang="en-US" dirty="0" err="1"/>
              <a:t>mechanismen</a:t>
            </a:r>
            <a:r>
              <a:rPr lang="en-US" dirty="0"/>
              <a:t> </a:t>
            </a:r>
            <a:r>
              <a:rPr lang="en-US" dirty="0" err="1"/>
              <a:t>gesmeerd</a:t>
            </a:r>
            <a:r>
              <a:rPr lang="en-US" dirty="0"/>
              <a:t> te </a:t>
            </a:r>
            <a:r>
              <a:rPr lang="en-US" dirty="0" err="1"/>
              <a:t>houden</a:t>
            </a:r>
            <a:endParaRPr lang="en-US" dirty="0"/>
          </a:p>
          <a:p>
            <a:r>
              <a:rPr lang="en-US" dirty="0" err="1"/>
              <a:t>Toewijding</a:t>
            </a:r>
            <a:r>
              <a:rPr lang="en-US" dirty="0"/>
              <a:t> van ‘leadership team’</a:t>
            </a:r>
          </a:p>
          <a:p>
            <a:endParaRPr lang="en-US" dirty="0"/>
          </a:p>
          <a:p>
            <a:r>
              <a:rPr lang="en-US" dirty="0" err="1"/>
              <a:t>Professionele</a:t>
            </a:r>
            <a:r>
              <a:rPr lang="en-US" dirty="0"/>
              <a:t> </a:t>
            </a:r>
            <a:r>
              <a:rPr lang="en-US" dirty="0" err="1"/>
              <a:t>vaardigheden</a:t>
            </a:r>
            <a:r>
              <a:rPr lang="en-US" dirty="0"/>
              <a:t> </a:t>
            </a:r>
            <a:r>
              <a:rPr lang="en-US" dirty="0" err="1"/>
              <a:t>en</a:t>
            </a:r>
            <a:r>
              <a:rPr lang="en-US" dirty="0"/>
              <a:t> trots</a:t>
            </a:r>
          </a:p>
        </p:txBody>
      </p:sp>
      <p:sp>
        <p:nvSpPr>
          <p:cNvPr id="5" name="Picture Placeholder 4">
            <a:extLst>
              <a:ext uri="{FF2B5EF4-FFF2-40B4-BE49-F238E27FC236}">
                <a16:creationId xmlns:a16="http://schemas.microsoft.com/office/drawing/2014/main" id="{585E738C-8D76-59EA-E44C-4761C0DBE26E}"/>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B72BAE9A-F54C-A57D-CEB4-4B40D980C7B2}"/>
              </a:ext>
            </a:extLst>
          </p:cNvPr>
          <p:cNvSpPr>
            <a:spLocks noGrp="1"/>
          </p:cNvSpPr>
          <p:nvPr>
            <p:ph type="sldNum" sz="quarter" idx="34"/>
          </p:nvPr>
        </p:nvSpPr>
        <p:spPr/>
        <p:txBody>
          <a:bodyPr/>
          <a:lstStyle/>
          <a:p>
            <a:fld id="{14F1411D-0280-154F-AEAC-4C20B7AA46B2}" type="slidenum">
              <a:rPr lang="nl-NL" smtClean="0"/>
              <a:pPr/>
              <a:t>58</a:t>
            </a:fld>
            <a:endParaRPr lang="nl-NL" dirty="0"/>
          </a:p>
        </p:txBody>
      </p:sp>
      <p:grpSp>
        <p:nvGrpSpPr>
          <p:cNvPr id="7" name="Group 6">
            <a:extLst>
              <a:ext uri="{FF2B5EF4-FFF2-40B4-BE49-F238E27FC236}">
                <a16:creationId xmlns:a16="http://schemas.microsoft.com/office/drawing/2014/main" id="{88534CD5-7D32-76B5-2967-ED5FB1197650}"/>
              </a:ext>
            </a:extLst>
          </p:cNvPr>
          <p:cNvGrpSpPr/>
          <p:nvPr/>
        </p:nvGrpSpPr>
        <p:grpSpPr>
          <a:xfrm>
            <a:off x="7739182" y="3841961"/>
            <a:ext cx="3940493" cy="2626995"/>
            <a:chOff x="2772727" y="1584502"/>
            <a:chExt cx="3940493" cy="2626995"/>
          </a:xfrm>
        </p:grpSpPr>
        <p:pic>
          <p:nvPicPr>
            <p:cNvPr id="8" name="Picture 2" descr="Bucketlist | De top 5 van mijn kleuter - Gera Raakt">
              <a:extLst>
                <a:ext uri="{FF2B5EF4-FFF2-40B4-BE49-F238E27FC236}">
                  <a16:creationId xmlns:a16="http://schemas.microsoft.com/office/drawing/2014/main" id="{A3DA0C4B-2C51-D6A4-D4C8-1ED89A90BDA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2727" y="1584502"/>
              <a:ext cx="3940493" cy="2626995"/>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B733E3-E0F7-FAF2-605F-8FC3748FBF87}"/>
                </a:ext>
              </a:extLst>
            </p:cNvPr>
            <p:cNvSpPr txBox="1"/>
            <p:nvPr/>
          </p:nvSpPr>
          <p:spPr>
            <a:xfrm rot="20694657">
              <a:off x="4589274" y="2135739"/>
              <a:ext cx="1551707" cy="184666"/>
            </a:xfrm>
            <a:prstGeom prst="rect">
              <a:avLst/>
            </a:prstGeom>
            <a:noFill/>
          </p:spPr>
          <p:txBody>
            <a:bodyPr wrap="none" lIns="0" tIns="0" rIns="0" bIns="0" rtlCol="0">
              <a:spAutoFit/>
            </a:bodyPr>
            <a:lstStyle/>
            <a:p>
              <a:r>
                <a:rPr lang="en-US" sz="1200" dirty="0">
                  <a:latin typeface="Bradley Hand ITC" panose="03070402050302030203" pitchFamily="66" charset="0"/>
                </a:rPr>
                <a:t>open source contribution</a:t>
              </a:r>
            </a:p>
          </p:txBody>
        </p:sp>
      </p:grpSp>
    </p:spTree>
    <p:extLst>
      <p:ext uri="{BB962C8B-B14F-4D97-AF65-F5344CB8AC3E}">
        <p14:creationId xmlns:p14="http://schemas.microsoft.com/office/powerpoint/2010/main" val="162096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2000" fill="hold"/>
                                        <p:tgtEl>
                                          <p:spTgt spid="7"/>
                                        </p:tgtEl>
                                        <p:attrNameLst>
                                          <p:attrName>ppt_x</p:attrName>
                                        </p:attrNameLst>
                                      </p:cBhvr>
                                      <p:tavLst>
                                        <p:tav tm="0">
                                          <p:val>
                                            <p:strVal val="1+#ppt_w/2"/>
                                          </p:val>
                                        </p:tav>
                                        <p:tav tm="100000">
                                          <p:val>
                                            <p:strVal val="#ppt_x"/>
                                          </p:val>
                                        </p:tav>
                                      </p:tavLst>
                                    </p:anim>
                                    <p:anim calcmode="lin" valueType="num">
                                      <p:cBhvr additive="base">
                                        <p:cTn id="8" dur="200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Text Placeholder 46">
            <a:extLst>
              <a:ext uri="{FF2B5EF4-FFF2-40B4-BE49-F238E27FC236}">
                <a16:creationId xmlns:a16="http://schemas.microsoft.com/office/drawing/2014/main" id="{A040B138-9682-1016-E824-07F8D833A746}"/>
              </a:ext>
            </a:extLst>
          </p:cNvPr>
          <p:cNvSpPr>
            <a:spLocks noGrp="1"/>
          </p:cNvSpPr>
          <p:nvPr>
            <p:ph type="body" sz="quarter" idx="16"/>
          </p:nvPr>
        </p:nvSpPr>
        <p:spPr/>
        <p:txBody>
          <a:bodyPr/>
          <a:lstStyle/>
          <a:p>
            <a:endParaRPr lang="en-US"/>
          </a:p>
        </p:txBody>
      </p:sp>
      <p:sp>
        <p:nvSpPr>
          <p:cNvPr id="2" name="Title 1">
            <a:extLst>
              <a:ext uri="{FF2B5EF4-FFF2-40B4-BE49-F238E27FC236}">
                <a16:creationId xmlns:a16="http://schemas.microsoft.com/office/drawing/2014/main" id="{AC27D4D8-7D76-09BC-6A5C-F72D8BFDB073}"/>
              </a:ext>
            </a:extLst>
          </p:cNvPr>
          <p:cNvSpPr>
            <a:spLocks noGrp="1"/>
          </p:cNvSpPr>
          <p:nvPr>
            <p:ph type="title"/>
          </p:nvPr>
        </p:nvSpPr>
        <p:spPr/>
        <p:txBody>
          <a:bodyPr/>
          <a:lstStyle/>
          <a:p>
            <a:r>
              <a:rPr lang="en-US" dirty="0"/>
              <a:t>Global Mitigation Potential Atlas</a:t>
            </a:r>
          </a:p>
        </p:txBody>
      </p:sp>
      <p:sp>
        <p:nvSpPr>
          <p:cNvPr id="45" name="Text Placeholder 44">
            <a:extLst>
              <a:ext uri="{FF2B5EF4-FFF2-40B4-BE49-F238E27FC236}">
                <a16:creationId xmlns:a16="http://schemas.microsoft.com/office/drawing/2014/main" id="{1A21F148-D478-70E4-9A20-1E328E7A216B}"/>
              </a:ext>
            </a:extLst>
          </p:cNvPr>
          <p:cNvSpPr>
            <a:spLocks noGrp="1"/>
          </p:cNvSpPr>
          <p:nvPr>
            <p:ph type="body" sz="quarter" idx="13"/>
          </p:nvPr>
        </p:nvSpPr>
        <p:spPr/>
        <p:txBody>
          <a:bodyPr/>
          <a:lstStyle/>
          <a:p>
            <a:endParaRPr lang="en-US"/>
          </a:p>
        </p:txBody>
      </p:sp>
      <p:sp>
        <p:nvSpPr>
          <p:cNvPr id="48" name="Picture Placeholder 47">
            <a:extLst>
              <a:ext uri="{FF2B5EF4-FFF2-40B4-BE49-F238E27FC236}">
                <a16:creationId xmlns:a16="http://schemas.microsoft.com/office/drawing/2014/main" id="{CAD30F7C-0A9F-7357-22A0-537744FAB046}"/>
              </a:ext>
            </a:extLst>
          </p:cNvPr>
          <p:cNvSpPr>
            <a:spLocks noGrp="1"/>
          </p:cNvSpPr>
          <p:nvPr>
            <p:ph type="pic" idx="33"/>
          </p:nvPr>
        </p:nvSpPr>
        <p:spPr/>
        <p:txBody>
          <a:bodyPr/>
          <a:lstStyle/>
          <a:p>
            <a:endParaRPr lang="en-US"/>
          </a:p>
        </p:txBody>
      </p:sp>
      <p:pic>
        <p:nvPicPr>
          <p:cNvPr id="10242" name="Picture 2" descr="Road to COP28: African negotiators convene in Nairobi for climate policy  talks - The Standard">
            <a:extLst>
              <a:ext uri="{FF2B5EF4-FFF2-40B4-BE49-F238E27FC236}">
                <a16:creationId xmlns:a16="http://schemas.microsoft.com/office/drawing/2014/main" id="{CA544731-F3B1-C58E-CCAD-7D113D373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053" y="1149965"/>
            <a:ext cx="8635612" cy="5397257"/>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258A0629-8B19-2580-6331-49FB96DEEC89}"/>
              </a:ext>
            </a:extLst>
          </p:cNvPr>
          <p:cNvPicPr>
            <a:picLocks noChangeAspect="1"/>
          </p:cNvPicPr>
          <p:nvPr/>
        </p:nvPicPr>
        <p:blipFill>
          <a:blip r:embed="rId4"/>
          <a:stretch>
            <a:fillRect/>
          </a:stretch>
        </p:blipFill>
        <p:spPr>
          <a:xfrm>
            <a:off x="6925758" y="3971233"/>
            <a:ext cx="5080000" cy="246856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61189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1000"/>
                                        <p:tgtEl>
                                          <p:spTgt spid="46"/>
                                        </p:tgtEl>
                                      </p:cBhvr>
                                    </p:animEffect>
                                    <p:anim calcmode="lin" valueType="num">
                                      <p:cBhvr>
                                        <p:cTn id="8" dur="1000" fill="hold"/>
                                        <p:tgtEl>
                                          <p:spTgt spid="46"/>
                                        </p:tgtEl>
                                        <p:attrNameLst>
                                          <p:attrName>ppt_x</p:attrName>
                                        </p:attrNameLst>
                                      </p:cBhvr>
                                      <p:tavLst>
                                        <p:tav tm="0">
                                          <p:val>
                                            <p:strVal val="#ppt_x"/>
                                          </p:val>
                                        </p:tav>
                                        <p:tav tm="100000">
                                          <p:val>
                                            <p:strVal val="#ppt_x"/>
                                          </p:val>
                                        </p:tav>
                                      </p:tavLst>
                                    </p:anim>
                                    <p:anim calcmode="lin" valueType="num">
                                      <p:cBhvr>
                                        <p:cTn id="9" dur="1000" fill="hold"/>
                                        <p:tgtEl>
                                          <p:spTgt spid="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727612-A562-362C-17B5-EA3F72714184}"/>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37D8B8A2-BB60-DBC2-942A-D74077B7DB71}"/>
              </a:ext>
            </a:extLst>
          </p:cNvPr>
          <p:cNvSpPr>
            <a:spLocks noGrp="1"/>
          </p:cNvSpPr>
          <p:nvPr>
            <p:ph type="title"/>
          </p:nvPr>
        </p:nvSpPr>
        <p:spPr/>
        <p:txBody>
          <a:bodyPr/>
          <a:lstStyle/>
          <a:p>
            <a:r>
              <a:rPr lang="en-US" dirty="0" err="1"/>
              <a:t>Collega</a:t>
            </a:r>
            <a:r>
              <a:rPr lang="en-US" dirty="0"/>
              <a:t>:</a:t>
            </a:r>
          </a:p>
        </p:txBody>
      </p:sp>
      <p:sp>
        <p:nvSpPr>
          <p:cNvPr id="4" name="Text Placeholder 3">
            <a:extLst>
              <a:ext uri="{FF2B5EF4-FFF2-40B4-BE49-F238E27FC236}">
                <a16:creationId xmlns:a16="http://schemas.microsoft.com/office/drawing/2014/main" id="{9FCAFD8A-E330-596D-5177-D30C01E37CCF}"/>
              </a:ext>
            </a:extLst>
          </p:cNvPr>
          <p:cNvSpPr>
            <a:spLocks noGrp="1"/>
          </p:cNvSpPr>
          <p:nvPr>
            <p:ph type="body" sz="quarter" idx="13"/>
          </p:nvPr>
        </p:nvSpPr>
        <p:spPr/>
        <p:txBody>
          <a:bodyPr/>
          <a:lstStyle/>
          <a:p>
            <a:r>
              <a:rPr lang="en-US" sz="3200" dirty="0"/>
              <a:t>“</a:t>
            </a:r>
            <a:r>
              <a:rPr lang="en-US" sz="3200" dirty="0" err="1"/>
              <a:t>Wij</a:t>
            </a:r>
            <a:r>
              <a:rPr lang="en-US" sz="3200" dirty="0"/>
              <a:t> </a:t>
            </a:r>
            <a:r>
              <a:rPr lang="en-US" sz="3200" dirty="0" err="1"/>
              <a:t>hebben</a:t>
            </a:r>
            <a:r>
              <a:rPr lang="en-US" sz="3200" dirty="0"/>
              <a:t> zoveel </a:t>
            </a:r>
            <a:r>
              <a:rPr lang="en-US" sz="3200" dirty="0" err="1"/>
              <a:t>hierin</a:t>
            </a:r>
            <a:r>
              <a:rPr lang="en-US" sz="3200" dirty="0"/>
              <a:t> </a:t>
            </a:r>
            <a:r>
              <a:rPr lang="en-US" sz="3200" dirty="0" err="1"/>
              <a:t>geïnvesteerd</a:t>
            </a:r>
            <a:r>
              <a:rPr lang="en-US" sz="3200" dirty="0"/>
              <a:t>, </a:t>
            </a:r>
            <a:br>
              <a:rPr lang="en-US" sz="3200" dirty="0"/>
            </a:br>
            <a:r>
              <a:rPr lang="en-US" sz="3200" dirty="0" err="1"/>
              <a:t>dat</a:t>
            </a:r>
            <a:r>
              <a:rPr lang="en-US" sz="3200" dirty="0"/>
              <a:t> ga </a:t>
            </a:r>
            <a:r>
              <a:rPr lang="en-US" sz="3200" dirty="0" err="1"/>
              <a:t>ik</a:t>
            </a:r>
            <a:r>
              <a:rPr lang="en-US" sz="3200" dirty="0"/>
              <a:t> </a:t>
            </a:r>
            <a:r>
              <a:rPr lang="en-US" sz="3200" dirty="0" err="1"/>
              <a:t>niet</a:t>
            </a:r>
            <a:r>
              <a:rPr lang="en-US" sz="3200" dirty="0"/>
              <a:t> </a:t>
            </a:r>
            <a:r>
              <a:rPr lang="en-US" sz="3200" dirty="0" err="1"/>
              <a:t>zomaar</a:t>
            </a:r>
            <a:r>
              <a:rPr lang="en-US" sz="3200" dirty="0"/>
              <a:t> </a:t>
            </a:r>
            <a:r>
              <a:rPr lang="en-US" sz="3200" dirty="0" err="1"/>
              <a:t>delen</a:t>
            </a:r>
            <a:r>
              <a:rPr lang="en-US" sz="3200" dirty="0"/>
              <a:t>”</a:t>
            </a:r>
          </a:p>
        </p:txBody>
      </p:sp>
      <p:sp>
        <p:nvSpPr>
          <p:cNvPr id="5" name="Picture Placeholder 4">
            <a:extLst>
              <a:ext uri="{FF2B5EF4-FFF2-40B4-BE49-F238E27FC236}">
                <a16:creationId xmlns:a16="http://schemas.microsoft.com/office/drawing/2014/main" id="{EF43466F-811F-717F-C6D8-0E2E48306BE6}"/>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72E05492-02DD-0292-A65B-232DA1F4480F}"/>
              </a:ext>
            </a:extLst>
          </p:cNvPr>
          <p:cNvSpPr>
            <a:spLocks noGrp="1"/>
          </p:cNvSpPr>
          <p:nvPr>
            <p:ph type="sldNum" sz="quarter" idx="34"/>
          </p:nvPr>
        </p:nvSpPr>
        <p:spPr/>
        <p:txBody>
          <a:bodyPr/>
          <a:lstStyle/>
          <a:p>
            <a:fld id="{14F1411D-0280-154F-AEAC-4C20B7AA46B2}" type="slidenum">
              <a:rPr lang="nl-NL" smtClean="0"/>
              <a:pPr/>
              <a:t>6</a:t>
            </a:fld>
            <a:endParaRPr lang="nl-NL" dirty="0"/>
          </a:p>
        </p:txBody>
      </p:sp>
    </p:spTree>
    <p:extLst>
      <p:ext uri="{BB962C8B-B14F-4D97-AF65-F5344CB8AC3E}">
        <p14:creationId xmlns:p14="http://schemas.microsoft.com/office/powerpoint/2010/main" val="2782411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F7353E-BFBC-3E77-4D3A-CF79C1F0F6D4}"/>
              </a:ext>
            </a:extLst>
          </p:cNvPr>
          <p:cNvSpPr>
            <a:spLocks noGrp="1"/>
          </p:cNvSpPr>
          <p:nvPr>
            <p:ph type="body" sz="quarter" idx="16"/>
          </p:nvPr>
        </p:nvSpPr>
        <p:spPr/>
        <p:txBody>
          <a:bodyPr/>
          <a:lstStyle/>
          <a:p>
            <a:endParaRPr lang="en-US"/>
          </a:p>
        </p:txBody>
      </p:sp>
      <p:sp>
        <p:nvSpPr>
          <p:cNvPr id="2" name="Title 1">
            <a:extLst>
              <a:ext uri="{FF2B5EF4-FFF2-40B4-BE49-F238E27FC236}">
                <a16:creationId xmlns:a16="http://schemas.microsoft.com/office/drawing/2014/main" id="{AC27D4D8-7D76-09BC-6A5C-F72D8BFDB073}"/>
              </a:ext>
            </a:extLst>
          </p:cNvPr>
          <p:cNvSpPr>
            <a:spLocks noGrp="1"/>
          </p:cNvSpPr>
          <p:nvPr>
            <p:ph type="title"/>
          </p:nvPr>
        </p:nvSpPr>
        <p:spPr/>
        <p:txBody>
          <a:bodyPr/>
          <a:lstStyle/>
          <a:p>
            <a:r>
              <a:rPr lang="en-US" dirty="0"/>
              <a:t>Global Mitigation Potential Atlas</a:t>
            </a:r>
          </a:p>
        </p:txBody>
      </p:sp>
      <p:sp>
        <p:nvSpPr>
          <p:cNvPr id="5" name="Text Placeholder 4">
            <a:extLst>
              <a:ext uri="{FF2B5EF4-FFF2-40B4-BE49-F238E27FC236}">
                <a16:creationId xmlns:a16="http://schemas.microsoft.com/office/drawing/2014/main" id="{87432C57-4AB5-95A1-6608-F0780E0A9639}"/>
              </a:ext>
            </a:extLst>
          </p:cNvPr>
          <p:cNvSpPr>
            <a:spLocks noGrp="1"/>
          </p:cNvSpPr>
          <p:nvPr>
            <p:ph type="body" sz="quarter" idx="13"/>
          </p:nvPr>
        </p:nvSpPr>
        <p:spPr/>
        <p:txBody>
          <a:bodyPr/>
          <a:lstStyle/>
          <a:p>
            <a:endParaRPr lang="en-US"/>
          </a:p>
        </p:txBody>
      </p:sp>
      <p:sp>
        <p:nvSpPr>
          <p:cNvPr id="7" name="Picture Placeholder 6">
            <a:extLst>
              <a:ext uri="{FF2B5EF4-FFF2-40B4-BE49-F238E27FC236}">
                <a16:creationId xmlns:a16="http://schemas.microsoft.com/office/drawing/2014/main" id="{7FDDEC02-EE66-6970-2093-FB6A217FAD34}"/>
              </a:ext>
            </a:extLst>
          </p:cNvPr>
          <p:cNvSpPr>
            <a:spLocks noGrp="1"/>
          </p:cNvSpPr>
          <p:nvPr>
            <p:ph type="pic" idx="33"/>
          </p:nvPr>
        </p:nvSpPr>
        <p:spPr/>
        <p:txBody>
          <a:bodyPr/>
          <a:lstStyle/>
          <a:p>
            <a:endParaRPr lang="en-US"/>
          </a:p>
        </p:txBody>
      </p:sp>
      <p:pic>
        <p:nvPicPr>
          <p:cNvPr id="10242" name="Picture 2" descr="Road to COP28: African negotiators convene in Nairobi for climate policy  talks - The Standard">
            <a:extLst>
              <a:ext uri="{FF2B5EF4-FFF2-40B4-BE49-F238E27FC236}">
                <a16:creationId xmlns:a16="http://schemas.microsoft.com/office/drawing/2014/main" id="{CA544731-F3B1-C58E-CCAD-7D113D3732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8647" y="118602"/>
            <a:ext cx="2184293" cy="1365183"/>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5">
            <a:extLst>
              <a:ext uri="{FF2B5EF4-FFF2-40B4-BE49-F238E27FC236}">
                <a16:creationId xmlns:a16="http://schemas.microsoft.com/office/drawing/2014/main" id="{258A0629-8B19-2580-6331-49FB96DEEC89}"/>
              </a:ext>
            </a:extLst>
          </p:cNvPr>
          <p:cNvPicPr>
            <a:picLocks noChangeAspect="1"/>
          </p:cNvPicPr>
          <p:nvPr/>
        </p:nvPicPr>
        <p:blipFill>
          <a:blip r:embed="rId4"/>
          <a:stretch>
            <a:fillRect/>
          </a:stretch>
        </p:blipFill>
        <p:spPr>
          <a:xfrm>
            <a:off x="271892" y="1229286"/>
            <a:ext cx="10666618" cy="518331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3309133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04EFB18-EF9D-3848-8CD0-EB1892FD15C1}"/>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00C508D1-509B-C24A-6D42-1CEE72241B50}"/>
              </a:ext>
            </a:extLst>
          </p:cNvPr>
          <p:cNvSpPr>
            <a:spLocks noGrp="1"/>
          </p:cNvSpPr>
          <p:nvPr>
            <p:ph type="title"/>
          </p:nvPr>
        </p:nvSpPr>
        <p:spPr>
          <a:xfrm>
            <a:off x="958850" y="457371"/>
            <a:ext cx="7597523" cy="233964"/>
          </a:xfrm>
        </p:spPr>
        <p:txBody>
          <a:bodyPr/>
          <a:lstStyle/>
          <a:p>
            <a:r>
              <a:rPr lang="en-US" dirty="0"/>
              <a:t>GMPA is </a:t>
            </a:r>
            <a:r>
              <a:rPr lang="en-US" dirty="0" err="1"/>
              <a:t>een</a:t>
            </a:r>
            <a:r>
              <a:rPr lang="en-US" dirty="0"/>
              <a:t> open source project </a:t>
            </a:r>
            <a:br>
              <a:rPr lang="en-US" dirty="0"/>
            </a:br>
            <a:r>
              <a:rPr lang="en-US" dirty="0"/>
              <a:t>(op </a:t>
            </a:r>
            <a:r>
              <a:rPr lang="en-US" dirty="0" err="1"/>
              <a:t>Github</a:t>
            </a:r>
            <a:r>
              <a:rPr lang="en-US" dirty="0"/>
              <a:t>)</a:t>
            </a:r>
          </a:p>
        </p:txBody>
      </p:sp>
      <p:sp>
        <p:nvSpPr>
          <p:cNvPr id="4" name="Text Placeholder 3">
            <a:extLst>
              <a:ext uri="{FF2B5EF4-FFF2-40B4-BE49-F238E27FC236}">
                <a16:creationId xmlns:a16="http://schemas.microsoft.com/office/drawing/2014/main" id="{D4B194C8-25DA-9933-DAD3-6C6B018F251E}"/>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43A22D17-18C4-2DF8-8571-E907C0791E33}"/>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CDE41411-9684-709A-4AB5-088245D37B3F}"/>
              </a:ext>
            </a:extLst>
          </p:cNvPr>
          <p:cNvSpPr>
            <a:spLocks noGrp="1"/>
          </p:cNvSpPr>
          <p:nvPr>
            <p:ph type="sldNum" sz="quarter" idx="34"/>
          </p:nvPr>
        </p:nvSpPr>
        <p:spPr/>
        <p:txBody>
          <a:bodyPr/>
          <a:lstStyle/>
          <a:p>
            <a:fld id="{14F1411D-0280-154F-AEAC-4C20B7AA46B2}" type="slidenum">
              <a:rPr lang="nl-NL" smtClean="0"/>
              <a:pPr/>
              <a:t>61</a:t>
            </a:fld>
            <a:endParaRPr lang="nl-NL" dirty="0"/>
          </a:p>
        </p:txBody>
      </p:sp>
      <p:pic>
        <p:nvPicPr>
          <p:cNvPr id="8" name="Picture 7">
            <a:extLst>
              <a:ext uri="{FF2B5EF4-FFF2-40B4-BE49-F238E27FC236}">
                <a16:creationId xmlns:a16="http://schemas.microsoft.com/office/drawing/2014/main" id="{E4E854EB-6B60-1503-F4BA-73C181A39F07}"/>
              </a:ext>
            </a:extLst>
          </p:cNvPr>
          <p:cNvPicPr>
            <a:picLocks noChangeAspect="1"/>
          </p:cNvPicPr>
          <p:nvPr/>
        </p:nvPicPr>
        <p:blipFill>
          <a:blip r:embed="rId2"/>
          <a:stretch>
            <a:fillRect/>
          </a:stretch>
        </p:blipFill>
        <p:spPr>
          <a:xfrm>
            <a:off x="311998" y="1201226"/>
            <a:ext cx="10273152" cy="4874397"/>
          </a:xfrm>
          <a:prstGeom prst="rect">
            <a:avLst/>
          </a:prstGeom>
        </p:spPr>
      </p:pic>
      <p:pic>
        <p:nvPicPr>
          <p:cNvPr id="10" name="Picture 9">
            <a:extLst>
              <a:ext uri="{FF2B5EF4-FFF2-40B4-BE49-F238E27FC236}">
                <a16:creationId xmlns:a16="http://schemas.microsoft.com/office/drawing/2014/main" id="{2EE23645-31E3-676B-CFBA-44BF25F47D38}"/>
              </a:ext>
            </a:extLst>
          </p:cNvPr>
          <p:cNvPicPr>
            <a:picLocks noChangeAspect="1"/>
          </p:cNvPicPr>
          <p:nvPr/>
        </p:nvPicPr>
        <p:blipFill>
          <a:blip r:embed="rId3"/>
          <a:stretch>
            <a:fillRect/>
          </a:stretch>
        </p:blipFill>
        <p:spPr>
          <a:xfrm>
            <a:off x="7519274" y="3790047"/>
            <a:ext cx="4352401" cy="2728621"/>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DB89775-5B48-9563-E95D-534318F70CD8}"/>
              </a:ext>
            </a:extLst>
          </p:cNvPr>
          <p:cNvPicPr>
            <a:picLocks noChangeAspect="1"/>
          </p:cNvPicPr>
          <p:nvPr/>
        </p:nvPicPr>
        <p:blipFill>
          <a:blip r:embed="rId4"/>
          <a:stretch>
            <a:fillRect/>
          </a:stretch>
        </p:blipFill>
        <p:spPr>
          <a:xfrm>
            <a:off x="152419" y="3173775"/>
            <a:ext cx="5296155" cy="21623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28036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596B8DE-C58F-051A-C2DA-046D946B3BC6}"/>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221EDED7-98F8-6962-BD0B-A8E69F742C35}"/>
              </a:ext>
            </a:extLst>
          </p:cNvPr>
          <p:cNvSpPr>
            <a:spLocks noGrp="1"/>
          </p:cNvSpPr>
          <p:nvPr>
            <p:ph type="title"/>
          </p:nvPr>
        </p:nvSpPr>
        <p:spPr/>
        <p:txBody>
          <a:bodyPr/>
          <a:lstStyle/>
          <a:p>
            <a:r>
              <a:rPr lang="en-US" dirty="0"/>
              <a:t>sherlock – </a:t>
            </a:r>
            <a:br>
              <a:rPr lang="en-US" dirty="0"/>
            </a:br>
            <a:r>
              <a:rPr lang="en-US" dirty="0"/>
              <a:t>inner source = open source in ecosysteem</a:t>
            </a:r>
          </a:p>
        </p:txBody>
      </p:sp>
      <p:sp>
        <p:nvSpPr>
          <p:cNvPr id="4" name="Text Placeholder 3">
            <a:extLst>
              <a:ext uri="{FF2B5EF4-FFF2-40B4-BE49-F238E27FC236}">
                <a16:creationId xmlns:a16="http://schemas.microsoft.com/office/drawing/2014/main" id="{5C505422-B7D4-4F1A-A75C-AFA45E54B64B}"/>
              </a:ext>
            </a:extLst>
          </p:cNvPr>
          <p:cNvSpPr>
            <a:spLocks noGrp="1"/>
          </p:cNvSpPr>
          <p:nvPr>
            <p:ph type="body" sz="quarter" idx="13"/>
          </p:nvPr>
        </p:nvSpPr>
        <p:spPr/>
        <p:txBody>
          <a:bodyPr/>
          <a:lstStyle/>
          <a:p>
            <a:r>
              <a:rPr lang="en-US" dirty="0"/>
              <a:t>Doel: </a:t>
            </a:r>
            <a:r>
              <a:rPr lang="en-US" dirty="0" err="1"/>
              <a:t>maak</a:t>
            </a:r>
            <a:r>
              <a:rPr lang="en-US" dirty="0"/>
              <a:t> </a:t>
            </a:r>
            <a:r>
              <a:rPr lang="en-US" dirty="0" err="1"/>
              <a:t>collega</a:t>
            </a:r>
            <a:r>
              <a:rPr lang="en-US" dirty="0"/>
              <a:t> met kennis(</a:t>
            </a:r>
            <a:r>
              <a:rPr lang="en-US" dirty="0" err="1"/>
              <a:t>sen</a:t>
            </a:r>
            <a:r>
              <a:rPr lang="en-US" dirty="0"/>
              <a:t>) </a:t>
            </a:r>
            <a:r>
              <a:rPr lang="en-US" dirty="0" err="1"/>
              <a:t>vindbaar</a:t>
            </a:r>
            <a:endParaRPr lang="en-US" dirty="0"/>
          </a:p>
          <a:p>
            <a:endParaRPr lang="en-US" dirty="0"/>
          </a:p>
          <a:p>
            <a:r>
              <a:rPr lang="en-US" dirty="0" err="1"/>
              <a:t>Ontsluiting</a:t>
            </a:r>
            <a:r>
              <a:rPr lang="en-US" dirty="0"/>
              <a:t> cases, </a:t>
            </a:r>
            <a:r>
              <a:rPr lang="en-US" dirty="0" err="1"/>
              <a:t>offertes</a:t>
            </a:r>
            <a:r>
              <a:rPr lang="en-US" dirty="0"/>
              <a:t> </a:t>
            </a:r>
            <a:r>
              <a:rPr lang="en-US" dirty="0" err="1"/>
              <a:t>en</a:t>
            </a:r>
            <a:r>
              <a:rPr lang="en-US" dirty="0"/>
              <a:t> </a:t>
            </a:r>
            <a:r>
              <a:rPr lang="en-US" dirty="0" err="1"/>
              <a:t>contracten</a:t>
            </a:r>
            <a:r>
              <a:rPr lang="en-US" dirty="0"/>
              <a:t> </a:t>
            </a:r>
            <a:r>
              <a:rPr lang="en-US" dirty="0" err="1"/>
              <a:t>en</a:t>
            </a:r>
            <a:r>
              <a:rPr lang="en-US" dirty="0"/>
              <a:t> CVs via LLM </a:t>
            </a:r>
            <a:r>
              <a:rPr lang="en-US" dirty="0" err="1"/>
              <a:t>en</a:t>
            </a:r>
            <a:r>
              <a:rPr lang="en-US" dirty="0"/>
              <a:t> </a:t>
            </a:r>
            <a:r>
              <a:rPr lang="en-US" dirty="0" err="1"/>
              <a:t>ChatBot</a:t>
            </a:r>
            <a:endParaRPr lang="en-US" dirty="0"/>
          </a:p>
        </p:txBody>
      </p:sp>
      <p:sp>
        <p:nvSpPr>
          <p:cNvPr id="5" name="Picture Placeholder 4">
            <a:extLst>
              <a:ext uri="{FF2B5EF4-FFF2-40B4-BE49-F238E27FC236}">
                <a16:creationId xmlns:a16="http://schemas.microsoft.com/office/drawing/2014/main" id="{585E738C-8D76-59EA-E44C-4761C0DBE26E}"/>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B72BAE9A-F54C-A57D-CEB4-4B40D980C7B2}"/>
              </a:ext>
            </a:extLst>
          </p:cNvPr>
          <p:cNvSpPr>
            <a:spLocks noGrp="1"/>
          </p:cNvSpPr>
          <p:nvPr>
            <p:ph type="sldNum" sz="quarter" idx="34"/>
          </p:nvPr>
        </p:nvSpPr>
        <p:spPr/>
        <p:txBody>
          <a:bodyPr/>
          <a:lstStyle/>
          <a:p>
            <a:fld id="{14F1411D-0280-154F-AEAC-4C20B7AA46B2}" type="slidenum">
              <a:rPr lang="nl-NL" smtClean="0"/>
              <a:pPr/>
              <a:t>62</a:t>
            </a:fld>
            <a:endParaRPr lang="nl-NL" dirty="0"/>
          </a:p>
        </p:txBody>
      </p:sp>
      <p:pic>
        <p:nvPicPr>
          <p:cNvPr id="7" name="Picture 2" descr="8 Lessons from Sherlock Holmes for Product Teams and Product People | by  Kyle Evans | Product by Design | Medium">
            <a:extLst>
              <a:ext uri="{FF2B5EF4-FFF2-40B4-BE49-F238E27FC236}">
                <a16:creationId xmlns:a16="http://schemas.microsoft.com/office/drawing/2014/main" id="{35F1F912-7170-DB76-5F46-C76D164DA9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690" y="334696"/>
            <a:ext cx="2108662" cy="222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68190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E6C6CFF-DA03-2823-9F1E-1F6E26172139}"/>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681CC067-4C44-1E10-D338-565D0A9E50F2}"/>
              </a:ext>
            </a:extLst>
          </p:cNvPr>
          <p:cNvSpPr>
            <a:spLocks noGrp="1"/>
          </p:cNvSpPr>
          <p:nvPr>
            <p:ph type="title"/>
          </p:nvPr>
        </p:nvSpPr>
        <p:spPr/>
        <p:txBody>
          <a:bodyPr/>
          <a:lstStyle/>
          <a:p>
            <a:r>
              <a:rPr lang="en-US" dirty="0"/>
              <a:t>opzet sherlock</a:t>
            </a:r>
          </a:p>
        </p:txBody>
      </p:sp>
      <p:sp>
        <p:nvSpPr>
          <p:cNvPr id="4" name="Text Placeholder 3">
            <a:extLst>
              <a:ext uri="{FF2B5EF4-FFF2-40B4-BE49-F238E27FC236}">
                <a16:creationId xmlns:a16="http://schemas.microsoft.com/office/drawing/2014/main" id="{955A36FA-31E1-19A6-1F28-0DFBEB0EDC95}"/>
              </a:ext>
            </a:extLst>
          </p:cNvPr>
          <p:cNvSpPr>
            <a:spLocks noGrp="1"/>
          </p:cNvSpPr>
          <p:nvPr>
            <p:ph type="body" sz="quarter" idx="13"/>
          </p:nvPr>
        </p:nvSpPr>
        <p:spPr/>
        <p:txBody>
          <a:bodyPr/>
          <a:lstStyle/>
          <a:p>
            <a:r>
              <a:rPr lang="en-US" dirty="0"/>
              <a:t>Core Team: </a:t>
            </a:r>
            <a:r>
              <a:rPr lang="en-US" dirty="0" err="1"/>
              <a:t>Visie</a:t>
            </a:r>
            <a:r>
              <a:rPr lang="en-US" dirty="0"/>
              <a:t>, Scope MVP, Roadmap, High Level Solution, Tickets</a:t>
            </a:r>
            <a:br>
              <a:rPr lang="en-US" dirty="0"/>
            </a:br>
            <a:endParaRPr lang="en-US" dirty="0"/>
          </a:p>
          <a:p>
            <a:r>
              <a:rPr lang="en-US" dirty="0" err="1"/>
              <a:t>Transparant</a:t>
            </a:r>
            <a:r>
              <a:rPr lang="en-US" dirty="0"/>
              <a:t>: alles </a:t>
            </a:r>
            <a:r>
              <a:rPr lang="en-US" dirty="0" err="1"/>
              <a:t>zichtbaar</a:t>
            </a:r>
            <a:r>
              <a:rPr lang="en-US" dirty="0"/>
              <a:t> </a:t>
            </a:r>
            <a:r>
              <a:rPr lang="en-US" dirty="0" err="1"/>
              <a:t>voor</a:t>
            </a:r>
            <a:r>
              <a:rPr lang="en-US" dirty="0"/>
              <a:t> iedereen in Conclusion ecosysteem</a:t>
            </a:r>
            <a:br>
              <a:rPr lang="en-US" dirty="0"/>
            </a:br>
            <a:endParaRPr lang="en-US" dirty="0"/>
          </a:p>
          <a:p>
            <a:r>
              <a:rPr lang="en-US" dirty="0" err="1"/>
              <a:t>Betaalde</a:t>
            </a:r>
            <a:r>
              <a:rPr lang="en-US" dirty="0"/>
              <a:t> </a:t>
            </a:r>
            <a:r>
              <a:rPr lang="en-US" dirty="0" err="1"/>
              <a:t>teamleden</a:t>
            </a:r>
            <a:r>
              <a:rPr lang="en-US" dirty="0"/>
              <a:t> – </a:t>
            </a:r>
            <a:r>
              <a:rPr lang="en-US" dirty="0" err="1"/>
              <a:t>naar</a:t>
            </a:r>
            <a:r>
              <a:rPr lang="en-US" dirty="0"/>
              <a:t> aanleiding van interne “</a:t>
            </a:r>
            <a:r>
              <a:rPr lang="en-US" dirty="0" err="1"/>
              <a:t>advertentie</a:t>
            </a:r>
            <a:r>
              <a:rPr lang="en-US" dirty="0"/>
              <a:t>”</a:t>
            </a:r>
          </a:p>
          <a:p>
            <a:r>
              <a:rPr lang="en-US" dirty="0"/>
              <a:t>Inner-</a:t>
            </a:r>
            <a:r>
              <a:rPr lang="en-US" dirty="0" err="1"/>
              <a:t>Sourcers</a:t>
            </a:r>
            <a:r>
              <a:rPr lang="en-US" dirty="0"/>
              <a:t>: </a:t>
            </a:r>
            <a:r>
              <a:rPr lang="en-US" dirty="0" err="1"/>
              <a:t>meekijkers</a:t>
            </a:r>
            <a:r>
              <a:rPr lang="en-US" dirty="0"/>
              <a:t>, </a:t>
            </a:r>
            <a:r>
              <a:rPr lang="en-US" dirty="0" err="1"/>
              <a:t>meedenkers</a:t>
            </a:r>
            <a:r>
              <a:rPr lang="en-US" dirty="0"/>
              <a:t>, </a:t>
            </a:r>
            <a:r>
              <a:rPr lang="en-US" dirty="0" err="1"/>
              <a:t>meedoeners</a:t>
            </a:r>
            <a:r>
              <a:rPr lang="en-US" dirty="0"/>
              <a:t>, </a:t>
            </a:r>
            <a:r>
              <a:rPr lang="en-US" dirty="0" err="1"/>
              <a:t>uitprobeerders</a:t>
            </a:r>
            <a:endParaRPr lang="en-US" dirty="0"/>
          </a:p>
          <a:p>
            <a:endParaRPr lang="en-US" dirty="0"/>
          </a:p>
          <a:p>
            <a:r>
              <a:rPr lang="en-US" dirty="0"/>
              <a:t>Interne </a:t>
            </a:r>
            <a:r>
              <a:rPr lang="en-US" i="1" dirty="0" err="1"/>
              <a:t>licentie</a:t>
            </a:r>
            <a:r>
              <a:rPr lang="en-US" dirty="0"/>
              <a:t>: Alle </a:t>
            </a:r>
            <a:r>
              <a:rPr lang="en-US" dirty="0" err="1"/>
              <a:t>artifacten</a:t>
            </a:r>
            <a:r>
              <a:rPr lang="en-US" dirty="0"/>
              <a:t> </a:t>
            </a:r>
            <a:r>
              <a:rPr lang="en-US" dirty="0" err="1"/>
              <a:t>zijn</a:t>
            </a:r>
            <a:r>
              <a:rPr lang="en-US" dirty="0"/>
              <a:t> </a:t>
            </a:r>
            <a:r>
              <a:rPr lang="en-US" dirty="0" err="1"/>
              <a:t>voor</a:t>
            </a:r>
            <a:r>
              <a:rPr lang="en-US" dirty="0"/>
              <a:t> iedereen in te </a:t>
            </a:r>
            <a:r>
              <a:rPr lang="en-US" dirty="0" err="1"/>
              <a:t>zetten</a:t>
            </a:r>
            <a:r>
              <a:rPr lang="en-US" dirty="0"/>
              <a:t> – gedeeld IP</a:t>
            </a:r>
          </a:p>
          <a:p>
            <a:endParaRPr lang="en-US" dirty="0"/>
          </a:p>
        </p:txBody>
      </p:sp>
      <p:sp>
        <p:nvSpPr>
          <p:cNvPr id="5" name="Picture Placeholder 4">
            <a:extLst>
              <a:ext uri="{FF2B5EF4-FFF2-40B4-BE49-F238E27FC236}">
                <a16:creationId xmlns:a16="http://schemas.microsoft.com/office/drawing/2014/main" id="{77E8A5E3-A93A-E5F9-C8AA-63846669EBD0}"/>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D9579BCC-91BE-1F7C-6158-499CB5446BA4}"/>
              </a:ext>
            </a:extLst>
          </p:cNvPr>
          <p:cNvSpPr>
            <a:spLocks noGrp="1"/>
          </p:cNvSpPr>
          <p:nvPr>
            <p:ph type="sldNum" sz="quarter" idx="34"/>
          </p:nvPr>
        </p:nvSpPr>
        <p:spPr/>
        <p:txBody>
          <a:bodyPr/>
          <a:lstStyle/>
          <a:p>
            <a:fld id="{14F1411D-0280-154F-AEAC-4C20B7AA46B2}" type="slidenum">
              <a:rPr lang="nl-NL" smtClean="0"/>
              <a:pPr/>
              <a:t>63</a:t>
            </a:fld>
            <a:endParaRPr lang="nl-NL" dirty="0"/>
          </a:p>
        </p:txBody>
      </p:sp>
      <p:pic>
        <p:nvPicPr>
          <p:cNvPr id="7" name="Picture 2" descr="8 Lessons from Sherlock Holmes for Product Teams and Product People | by  Kyle Evans | Product by Design | Medium">
            <a:extLst>
              <a:ext uri="{FF2B5EF4-FFF2-40B4-BE49-F238E27FC236}">
                <a16:creationId xmlns:a16="http://schemas.microsoft.com/office/drawing/2014/main" id="{EB675DD2-41D6-8223-380F-1C85E9F07F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65690" y="334696"/>
            <a:ext cx="2108662" cy="22256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69067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727612-A562-362C-17B5-EA3F72714184}"/>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37D8B8A2-BB60-DBC2-942A-D74077B7DB71}"/>
              </a:ext>
            </a:extLst>
          </p:cNvPr>
          <p:cNvSpPr>
            <a:spLocks noGrp="1"/>
          </p:cNvSpPr>
          <p:nvPr>
            <p:ph type="title"/>
          </p:nvPr>
        </p:nvSpPr>
        <p:spPr/>
        <p:txBody>
          <a:bodyPr/>
          <a:lstStyle/>
          <a:p>
            <a:r>
              <a:rPr lang="en-US" dirty="0" err="1"/>
              <a:t>Collega</a:t>
            </a:r>
            <a:r>
              <a:rPr lang="en-US" dirty="0"/>
              <a:t>:</a:t>
            </a:r>
          </a:p>
        </p:txBody>
      </p:sp>
      <p:sp>
        <p:nvSpPr>
          <p:cNvPr id="4" name="Text Placeholder 3">
            <a:extLst>
              <a:ext uri="{FF2B5EF4-FFF2-40B4-BE49-F238E27FC236}">
                <a16:creationId xmlns:a16="http://schemas.microsoft.com/office/drawing/2014/main" id="{9FCAFD8A-E330-596D-5177-D30C01E37CCF}"/>
              </a:ext>
            </a:extLst>
          </p:cNvPr>
          <p:cNvSpPr>
            <a:spLocks noGrp="1"/>
          </p:cNvSpPr>
          <p:nvPr>
            <p:ph type="body" sz="quarter" idx="13"/>
          </p:nvPr>
        </p:nvSpPr>
        <p:spPr/>
        <p:txBody>
          <a:bodyPr/>
          <a:lstStyle/>
          <a:p>
            <a:r>
              <a:rPr lang="en-US" sz="3200" dirty="0"/>
              <a:t>“</a:t>
            </a:r>
            <a:r>
              <a:rPr lang="en-US" sz="3200" dirty="0" err="1"/>
              <a:t>Wij</a:t>
            </a:r>
            <a:r>
              <a:rPr lang="en-US" sz="3200" dirty="0"/>
              <a:t> </a:t>
            </a:r>
            <a:r>
              <a:rPr lang="en-US" sz="3200" dirty="0" err="1"/>
              <a:t>hebben</a:t>
            </a:r>
            <a:r>
              <a:rPr lang="en-US" sz="3200" dirty="0"/>
              <a:t> zoveel </a:t>
            </a:r>
            <a:r>
              <a:rPr lang="en-US" sz="3200" dirty="0" err="1"/>
              <a:t>hierin</a:t>
            </a:r>
            <a:r>
              <a:rPr lang="en-US" sz="3200" dirty="0"/>
              <a:t> </a:t>
            </a:r>
            <a:r>
              <a:rPr lang="en-US" sz="3200" dirty="0" err="1"/>
              <a:t>geïnvesteerd</a:t>
            </a:r>
            <a:r>
              <a:rPr lang="en-US" sz="3200" dirty="0"/>
              <a:t>, </a:t>
            </a:r>
            <a:br>
              <a:rPr lang="en-US" sz="3200" dirty="0"/>
            </a:br>
            <a:r>
              <a:rPr lang="en-US" sz="3200" dirty="0" err="1"/>
              <a:t>dat</a:t>
            </a:r>
            <a:r>
              <a:rPr lang="en-US" sz="3200" dirty="0"/>
              <a:t> ga </a:t>
            </a:r>
            <a:r>
              <a:rPr lang="en-US" sz="3200" dirty="0" err="1"/>
              <a:t>ik</a:t>
            </a:r>
            <a:r>
              <a:rPr lang="en-US" sz="3200" dirty="0"/>
              <a:t> </a:t>
            </a:r>
            <a:r>
              <a:rPr lang="en-US" sz="3200" dirty="0" err="1"/>
              <a:t>niet</a:t>
            </a:r>
            <a:r>
              <a:rPr lang="en-US" sz="3200" dirty="0"/>
              <a:t> </a:t>
            </a:r>
            <a:r>
              <a:rPr lang="en-US" sz="3200" dirty="0" err="1"/>
              <a:t>zomaar</a:t>
            </a:r>
            <a:r>
              <a:rPr lang="en-US" sz="3200" dirty="0"/>
              <a:t> </a:t>
            </a:r>
            <a:r>
              <a:rPr lang="en-US" sz="3200" dirty="0" err="1"/>
              <a:t>delen</a:t>
            </a:r>
            <a:r>
              <a:rPr lang="en-US" sz="3200" dirty="0"/>
              <a:t>”</a:t>
            </a:r>
          </a:p>
          <a:p>
            <a:endParaRPr lang="en-US" sz="3200" dirty="0"/>
          </a:p>
        </p:txBody>
      </p:sp>
      <p:sp>
        <p:nvSpPr>
          <p:cNvPr id="5" name="Picture Placeholder 4">
            <a:extLst>
              <a:ext uri="{FF2B5EF4-FFF2-40B4-BE49-F238E27FC236}">
                <a16:creationId xmlns:a16="http://schemas.microsoft.com/office/drawing/2014/main" id="{EF43466F-811F-717F-C6D8-0E2E48306BE6}"/>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72E05492-02DD-0292-A65B-232DA1F4480F}"/>
              </a:ext>
            </a:extLst>
          </p:cNvPr>
          <p:cNvSpPr>
            <a:spLocks noGrp="1"/>
          </p:cNvSpPr>
          <p:nvPr>
            <p:ph type="sldNum" sz="quarter" idx="34"/>
          </p:nvPr>
        </p:nvSpPr>
        <p:spPr/>
        <p:txBody>
          <a:bodyPr/>
          <a:lstStyle/>
          <a:p>
            <a:fld id="{14F1411D-0280-154F-AEAC-4C20B7AA46B2}" type="slidenum">
              <a:rPr lang="nl-NL" smtClean="0"/>
              <a:pPr/>
              <a:t>64</a:t>
            </a:fld>
            <a:endParaRPr lang="nl-NL" dirty="0"/>
          </a:p>
        </p:txBody>
      </p:sp>
    </p:spTree>
    <p:extLst>
      <p:ext uri="{BB962C8B-B14F-4D97-AF65-F5344CB8AC3E}">
        <p14:creationId xmlns:p14="http://schemas.microsoft.com/office/powerpoint/2010/main" val="39116944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3727612-A562-362C-17B5-EA3F72714184}"/>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37D8B8A2-BB60-DBC2-942A-D74077B7DB71}"/>
              </a:ext>
            </a:extLst>
          </p:cNvPr>
          <p:cNvSpPr>
            <a:spLocks noGrp="1"/>
          </p:cNvSpPr>
          <p:nvPr>
            <p:ph type="title"/>
          </p:nvPr>
        </p:nvSpPr>
        <p:spPr/>
        <p:txBody>
          <a:bodyPr/>
          <a:lstStyle/>
          <a:p>
            <a:r>
              <a:rPr lang="en-US" dirty="0" err="1"/>
              <a:t>Collega</a:t>
            </a:r>
            <a:r>
              <a:rPr lang="en-US" dirty="0"/>
              <a:t>: </a:t>
            </a:r>
            <a:r>
              <a:rPr lang="en-US" dirty="0" err="1"/>
              <a:t>niet</a:t>
            </a:r>
            <a:r>
              <a:rPr lang="en-US" dirty="0"/>
              <a:t> </a:t>
            </a:r>
            <a:r>
              <a:rPr lang="en-US" dirty="0" err="1"/>
              <a:t>delen</a:t>
            </a:r>
            <a:endParaRPr lang="en-US" dirty="0"/>
          </a:p>
        </p:txBody>
      </p:sp>
      <p:sp>
        <p:nvSpPr>
          <p:cNvPr id="4" name="Text Placeholder 3">
            <a:extLst>
              <a:ext uri="{FF2B5EF4-FFF2-40B4-BE49-F238E27FC236}">
                <a16:creationId xmlns:a16="http://schemas.microsoft.com/office/drawing/2014/main" id="{9FCAFD8A-E330-596D-5177-D30C01E37CCF}"/>
              </a:ext>
            </a:extLst>
          </p:cNvPr>
          <p:cNvSpPr>
            <a:spLocks noGrp="1"/>
          </p:cNvSpPr>
          <p:nvPr>
            <p:ph type="body" sz="quarter" idx="13"/>
          </p:nvPr>
        </p:nvSpPr>
        <p:spPr/>
        <p:txBody>
          <a:bodyPr/>
          <a:lstStyle/>
          <a:p>
            <a:r>
              <a:rPr lang="en-US" sz="3200" dirty="0">
                <a:solidFill>
                  <a:schemeClr val="bg1">
                    <a:lumMod val="85000"/>
                  </a:schemeClr>
                </a:solidFill>
              </a:rPr>
              <a:t>“</a:t>
            </a:r>
            <a:r>
              <a:rPr lang="en-US" sz="3200" dirty="0" err="1">
                <a:solidFill>
                  <a:schemeClr val="bg1">
                    <a:lumMod val="85000"/>
                  </a:schemeClr>
                </a:solidFill>
              </a:rPr>
              <a:t>Wij</a:t>
            </a:r>
            <a:r>
              <a:rPr lang="en-US" sz="3200" dirty="0">
                <a:solidFill>
                  <a:schemeClr val="bg1">
                    <a:lumMod val="85000"/>
                  </a:schemeClr>
                </a:solidFill>
              </a:rPr>
              <a:t> </a:t>
            </a:r>
            <a:r>
              <a:rPr lang="en-US" sz="3200" dirty="0" err="1">
                <a:solidFill>
                  <a:schemeClr val="bg1">
                    <a:lumMod val="85000"/>
                  </a:schemeClr>
                </a:solidFill>
              </a:rPr>
              <a:t>hebben</a:t>
            </a:r>
            <a:r>
              <a:rPr lang="en-US" sz="3200" dirty="0">
                <a:solidFill>
                  <a:schemeClr val="bg1">
                    <a:lumMod val="85000"/>
                  </a:schemeClr>
                </a:solidFill>
              </a:rPr>
              <a:t> zoveel </a:t>
            </a:r>
            <a:r>
              <a:rPr lang="en-US" sz="3200" dirty="0" err="1">
                <a:solidFill>
                  <a:schemeClr val="bg1">
                    <a:lumMod val="85000"/>
                  </a:schemeClr>
                </a:solidFill>
              </a:rPr>
              <a:t>hierin</a:t>
            </a:r>
            <a:r>
              <a:rPr lang="en-US" sz="3200" dirty="0">
                <a:solidFill>
                  <a:schemeClr val="bg1">
                    <a:lumMod val="85000"/>
                  </a:schemeClr>
                </a:solidFill>
              </a:rPr>
              <a:t> </a:t>
            </a:r>
            <a:r>
              <a:rPr lang="en-US" sz="3200" dirty="0" err="1">
                <a:solidFill>
                  <a:schemeClr val="bg1">
                    <a:lumMod val="85000"/>
                  </a:schemeClr>
                </a:solidFill>
              </a:rPr>
              <a:t>geïnvesteerd</a:t>
            </a:r>
            <a:r>
              <a:rPr lang="en-US" sz="3200" dirty="0">
                <a:solidFill>
                  <a:schemeClr val="bg1">
                    <a:lumMod val="85000"/>
                  </a:schemeClr>
                </a:solidFill>
              </a:rPr>
              <a:t>, </a:t>
            </a:r>
            <a:br>
              <a:rPr lang="en-US" sz="3200" dirty="0">
                <a:solidFill>
                  <a:schemeClr val="bg1">
                    <a:lumMod val="85000"/>
                  </a:schemeClr>
                </a:solidFill>
              </a:rPr>
            </a:br>
            <a:r>
              <a:rPr lang="en-US" sz="3200" dirty="0" err="1">
                <a:solidFill>
                  <a:schemeClr val="bg1">
                    <a:lumMod val="85000"/>
                  </a:schemeClr>
                </a:solidFill>
              </a:rPr>
              <a:t>dat</a:t>
            </a:r>
            <a:r>
              <a:rPr lang="en-US" sz="3200" dirty="0">
                <a:solidFill>
                  <a:schemeClr val="bg1">
                    <a:lumMod val="85000"/>
                  </a:schemeClr>
                </a:solidFill>
              </a:rPr>
              <a:t> ga </a:t>
            </a:r>
            <a:r>
              <a:rPr lang="en-US" sz="3200" dirty="0" err="1">
                <a:solidFill>
                  <a:schemeClr val="bg1">
                    <a:lumMod val="85000"/>
                  </a:schemeClr>
                </a:solidFill>
              </a:rPr>
              <a:t>ik</a:t>
            </a:r>
            <a:r>
              <a:rPr lang="en-US" sz="3200" dirty="0">
                <a:solidFill>
                  <a:schemeClr val="bg1">
                    <a:lumMod val="85000"/>
                  </a:schemeClr>
                </a:solidFill>
              </a:rPr>
              <a:t> </a:t>
            </a:r>
            <a:r>
              <a:rPr lang="en-US" sz="3200" dirty="0" err="1">
                <a:solidFill>
                  <a:schemeClr val="bg1">
                    <a:lumMod val="85000"/>
                  </a:schemeClr>
                </a:solidFill>
              </a:rPr>
              <a:t>niet</a:t>
            </a:r>
            <a:r>
              <a:rPr lang="en-US" sz="3200" dirty="0">
                <a:solidFill>
                  <a:schemeClr val="bg1">
                    <a:lumMod val="85000"/>
                  </a:schemeClr>
                </a:solidFill>
              </a:rPr>
              <a:t> </a:t>
            </a:r>
            <a:r>
              <a:rPr lang="en-US" sz="3200" dirty="0" err="1">
                <a:solidFill>
                  <a:schemeClr val="bg1">
                    <a:lumMod val="85000"/>
                  </a:schemeClr>
                </a:solidFill>
              </a:rPr>
              <a:t>zomaar</a:t>
            </a:r>
            <a:r>
              <a:rPr lang="en-US" sz="3200" dirty="0">
                <a:solidFill>
                  <a:schemeClr val="bg1">
                    <a:lumMod val="85000"/>
                  </a:schemeClr>
                </a:solidFill>
              </a:rPr>
              <a:t> </a:t>
            </a:r>
            <a:r>
              <a:rPr lang="en-US" sz="3200" dirty="0" err="1">
                <a:solidFill>
                  <a:schemeClr val="bg1">
                    <a:lumMod val="85000"/>
                  </a:schemeClr>
                </a:solidFill>
              </a:rPr>
              <a:t>delen</a:t>
            </a:r>
            <a:r>
              <a:rPr lang="en-US" sz="3200" dirty="0">
                <a:solidFill>
                  <a:schemeClr val="bg1">
                    <a:lumMod val="85000"/>
                  </a:schemeClr>
                </a:solidFill>
              </a:rPr>
              <a:t>”</a:t>
            </a:r>
          </a:p>
          <a:p>
            <a:endParaRPr lang="en-US" sz="3200" dirty="0"/>
          </a:p>
          <a:p>
            <a:r>
              <a:rPr lang="en-US" sz="3200" dirty="0" err="1"/>
              <a:t>als</a:t>
            </a:r>
            <a:r>
              <a:rPr lang="en-US" sz="3200" dirty="0"/>
              <a:t> </a:t>
            </a:r>
            <a:r>
              <a:rPr lang="en-US" sz="3200" dirty="0" err="1"/>
              <a:t>anderen</a:t>
            </a:r>
            <a:r>
              <a:rPr lang="en-US" sz="3200" dirty="0"/>
              <a:t> </a:t>
            </a:r>
            <a:r>
              <a:rPr lang="en-US" sz="3200" dirty="0" err="1"/>
              <a:t>gaan</a:t>
            </a:r>
            <a:r>
              <a:rPr lang="en-US" sz="3200" dirty="0"/>
              <a:t> gebruiken</a:t>
            </a:r>
          </a:p>
          <a:p>
            <a:pPr lvl="1"/>
            <a:r>
              <a:rPr lang="en-US" sz="3200" dirty="0" err="1"/>
              <a:t>en</a:t>
            </a:r>
            <a:r>
              <a:rPr lang="en-US" sz="3200" dirty="0"/>
              <a:t> </a:t>
            </a:r>
            <a:r>
              <a:rPr lang="en-US" sz="3200" dirty="0" err="1"/>
              <a:t>gaan</a:t>
            </a:r>
            <a:r>
              <a:rPr lang="en-US" sz="3200" dirty="0"/>
              <a:t> </a:t>
            </a:r>
            <a:r>
              <a:rPr lang="en-US" sz="3200" dirty="0" err="1"/>
              <a:t>meehelpen</a:t>
            </a:r>
            <a:r>
              <a:rPr lang="en-US" sz="3200" dirty="0"/>
              <a:t> om </a:t>
            </a:r>
            <a:r>
              <a:rPr lang="en-US" sz="3200" dirty="0" err="1"/>
              <a:t>beter</a:t>
            </a:r>
            <a:r>
              <a:rPr lang="en-US" sz="3200" dirty="0"/>
              <a:t> te </a:t>
            </a:r>
            <a:r>
              <a:rPr lang="en-US" sz="3200" dirty="0" err="1"/>
              <a:t>maken</a:t>
            </a:r>
            <a:endParaRPr lang="en-US" sz="3200" dirty="0"/>
          </a:p>
          <a:p>
            <a:pPr lvl="1"/>
            <a:endParaRPr lang="en-US" sz="3200" dirty="0"/>
          </a:p>
          <a:p>
            <a:r>
              <a:rPr lang="en-US" sz="3200" dirty="0" err="1"/>
              <a:t>samen</a:t>
            </a:r>
            <a:r>
              <a:rPr lang="en-US" sz="3200" dirty="0"/>
              <a:t> </a:t>
            </a:r>
            <a:r>
              <a:rPr lang="en-US" sz="3200" dirty="0" err="1"/>
              <a:t>profiteren</a:t>
            </a:r>
            <a:r>
              <a:rPr lang="en-US" sz="3200" dirty="0"/>
              <a:t>, </a:t>
            </a:r>
            <a:r>
              <a:rPr lang="en-US" sz="3200" dirty="0" err="1"/>
              <a:t>samen</a:t>
            </a:r>
            <a:r>
              <a:rPr lang="en-US" sz="3200" dirty="0"/>
              <a:t> kudo’s</a:t>
            </a:r>
          </a:p>
          <a:p>
            <a:endParaRPr lang="en-US" sz="3200" dirty="0"/>
          </a:p>
          <a:p>
            <a:r>
              <a:rPr lang="en-US" sz="3200" dirty="0" err="1"/>
              <a:t>delen</a:t>
            </a:r>
            <a:r>
              <a:rPr lang="en-US" sz="3200" dirty="0"/>
              <a:t> = </a:t>
            </a:r>
            <a:r>
              <a:rPr lang="en-US" sz="3200" dirty="0" err="1"/>
              <a:t>vermenigvuldigen</a:t>
            </a:r>
            <a:endParaRPr lang="en-US" sz="3200" dirty="0"/>
          </a:p>
          <a:p>
            <a:pPr lvl="2"/>
            <a:endParaRPr lang="en-US" sz="3200" dirty="0"/>
          </a:p>
        </p:txBody>
      </p:sp>
      <p:sp>
        <p:nvSpPr>
          <p:cNvPr id="5" name="Picture Placeholder 4">
            <a:extLst>
              <a:ext uri="{FF2B5EF4-FFF2-40B4-BE49-F238E27FC236}">
                <a16:creationId xmlns:a16="http://schemas.microsoft.com/office/drawing/2014/main" id="{EF43466F-811F-717F-C6D8-0E2E48306BE6}"/>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72E05492-02DD-0292-A65B-232DA1F4480F}"/>
              </a:ext>
            </a:extLst>
          </p:cNvPr>
          <p:cNvSpPr>
            <a:spLocks noGrp="1"/>
          </p:cNvSpPr>
          <p:nvPr>
            <p:ph type="sldNum" sz="quarter" idx="34"/>
          </p:nvPr>
        </p:nvSpPr>
        <p:spPr/>
        <p:txBody>
          <a:bodyPr/>
          <a:lstStyle/>
          <a:p>
            <a:fld id="{14F1411D-0280-154F-AEAC-4C20B7AA46B2}" type="slidenum">
              <a:rPr lang="nl-NL" smtClean="0"/>
              <a:pPr/>
              <a:t>65</a:t>
            </a:fld>
            <a:endParaRPr lang="nl-NL" dirty="0"/>
          </a:p>
        </p:txBody>
      </p:sp>
    </p:spTree>
    <p:extLst>
      <p:ext uri="{BB962C8B-B14F-4D97-AF65-F5344CB8AC3E}">
        <p14:creationId xmlns:p14="http://schemas.microsoft.com/office/powerpoint/2010/main" val="26802933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B619-C67F-4B2C-1DE0-1864A91A28C7}"/>
              </a:ext>
            </a:extLst>
          </p:cNvPr>
          <p:cNvSpPr>
            <a:spLocks noGrp="1"/>
          </p:cNvSpPr>
          <p:nvPr>
            <p:ph type="title"/>
          </p:nvPr>
        </p:nvSpPr>
        <p:spPr/>
        <p:txBody>
          <a:bodyPr/>
          <a:lstStyle/>
          <a:p>
            <a:r>
              <a:rPr lang="en-US" dirty="0" err="1"/>
              <a:t>Delen</a:t>
            </a:r>
            <a:r>
              <a:rPr lang="en-US" dirty="0"/>
              <a:t> = </a:t>
            </a:r>
            <a:r>
              <a:rPr lang="en-US" dirty="0" err="1"/>
              <a:t>vermenigvuldigen</a:t>
            </a:r>
            <a:endParaRPr lang="en-US" dirty="0"/>
          </a:p>
        </p:txBody>
      </p:sp>
      <p:sp>
        <p:nvSpPr>
          <p:cNvPr id="3" name="Text Placeholder 2">
            <a:extLst>
              <a:ext uri="{FF2B5EF4-FFF2-40B4-BE49-F238E27FC236}">
                <a16:creationId xmlns:a16="http://schemas.microsoft.com/office/drawing/2014/main" id="{645D62B4-D4A7-2CAC-D897-68E8DF2D6C71}"/>
              </a:ext>
            </a:extLst>
          </p:cNvPr>
          <p:cNvSpPr>
            <a:spLocks noGrp="1"/>
          </p:cNvSpPr>
          <p:nvPr>
            <p:ph type="body" sz="quarter" idx="16"/>
          </p:nvPr>
        </p:nvSpPr>
        <p:spPr/>
        <p:txBody>
          <a:bodyPr/>
          <a:lstStyle/>
          <a:p>
            <a:endParaRPr lang="en-US"/>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6ABDACC-DB33-8D3A-85D2-7D56DE07A14C}"/>
                  </a:ext>
                </a:extLst>
              </p:cNvPr>
              <p:cNvSpPr>
                <a:spLocks noGrp="1"/>
              </p:cNvSpPr>
              <p:nvPr>
                <p:ph type="body" sz="quarter" idx="13"/>
              </p:nvPr>
            </p:nvSpPr>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13800" b="0" i="1" smtClean="0">
                              <a:latin typeface="Cambria Math" panose="02040503050406030204" pitchFamily="18" charset="0"/>
                            </a:rPr>
                          </m:ctrlPr>
                        </m:fPr>
                        <m:num>
                          <m:r>
                            <a:rPr lang="en-US" sz="13800" b="0" i="1" smtClean="0">
                              <a:latin typeface="Cambria Math" panose="02040503050406030204" pitchFamily="18" charset="0"/>
                            </a:rPr>
                            <m:t>𝑥</m:t>
                          </m:r>
                        </m:num>
                        <m:den>
                          <m:r>
                            <a:rPr lang="en-US" sz="13800" b="0" i="1" smtClean="0">
                              <a:latin typeface="Cambria Math" panose="02040503050406030204" pitchFamily="18" charset="0"/>
                            </a:rPr>
                            <m:t>2</m:t>
                          </m:r>
                        </m:den>
                      </m:f>
                      <m:r>
                        <a:rPr lang="en-US" sz="13800" i="1" smtClean="0">
                          <a:latin typeface="Cambria Math" panose="02040503050406030204" pitchFamily="18" charset="0"/>
                        </a:rPr>
                        <m:t>=</m:t>
                      </m:r>
                      <m:r>
                        <a:rPr lang="en-US" sz="13800" b="0" i="1" smtClean="0">
                          <a:latin typeface="Cambria Math" panose="02040503050406030204" pitchFamily="18" charset="0"/>
                        </a:rPr>
                        <m:t>𝑥</m:t>
                      </m:r>
                      <m:r>
                        <a:rPr lang="en-US" sz="13800" b="0" i="1" smtClean="0">
                          <a:latin typeface="Cambria Math" panose="02040503050406030204" pitchFamily="18" charset="0"/>
                        </a:rPr>
                        <m:t>∗2</m:t>
                      </m:r>
                    </m:oMath>
                  </m:oMathPara>
                </a14:m>
                <a:endParaRPr lang="en-US" sz="13800" dirty="0"/>
              </a:p>
            </p:txBody>
          </p:sp>
        </mc:Choice>
        <mc:Fallback xmlns="">
          <p:sp>
            <p:nvSpPr>
              <p:cNvPr id="4" name="Text Placeholder 3">
                <a:extLst>
                  <a:ext uri="{FF2B5EF4-FFF2-40B4-BE49-F238E27FC236}">
                    <a16:creationId xmlns:a16="http://schemas.microsoft.com/office/drawing/2014/main" id="{86ABDACC-DB33-8D3A-85D2-7D56DE07A14C}"/>
                  </a:ext>
                </a:extLst>
              </p:cNvPr>
              <p:cNvSpPr>
                <a:spLocks noGrp="1" noRot="1" noChangeAspect="1" noMove="1" noResize="1" noEditPoints="1" noAdjustHandles="1" noChangeArrowheads="1" noChangeShapeType="1" noTextEdit="1"/>
              </p:cNvSpPr>
              <p:nvPr>
                <p:ph type="body" sz="quarter" idx="13"/>
              </p:nvPr>
            </p:nvSpPr>
            <p:spPr>
              <a:blipFill>
                <a:blip r:embed="rId2"/>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835165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43B619-C67F-4B2C-1DE0-1864A91A28C7}"/>
              </a:ext>
            </a:extLst>
          </p:cNvPr>
          <p:cNvSpPr>
            <a:spLocks noGrp="1"/>
          </p:cNvSpPr>
          <p:nvPr>
            <p:ph type="title"/>
          </p:nvPr>
        </p:nvSpPr>
        <p:spPr/>
        <p:txBody>
          <a:bodyPr/>
          <a:lstStyle/>
          <a:p>
            <a:r>
              <a:rPr lang="en-US" dirty="0"/>
              <a:t>kennis </a:t>
            </a:r>
            <a:r>
              <a:rPr lang="en-US" dirty="0" err="1"/>
              <a:t>Delen</a:t>
            </a:r>
            <a:r>
              <a:rPr lang="en-US" dirty="0"/>
              <a:t> = kennis </a:t>
            </a:r>
            <a:r>
              <a:rPr lang="en-US" dirty="0" err="1"/>
              <a:t>vermenigvuldigen</a:t>
            </a:r>
            <a:endParaRPr lang="en-US" dirty="0"/>
          </a:p>
        </p:txBody>
      </p:sp>
      <p:sp>
        <p:nvSpPr>
          <p:cNvPr id="3" name="Text Placeholder 2">
            <a:extLst>
              <a:ext uri="{FF2B5EF4-FFF2-40B4-BE49-F238E27FC236}">
                <a16:creationId xmlns:a16="http://schemas.microsoft.com/office/drawing/2014/main" id="{645D62B4-D4A7-2CAC-D897-68E8DF2D6C71}"/>
              </a:ext>
            </a:extLst>
          </p:cNvPr>
          <p:cNvSpPr>
            <a:spLocks noGrp="1"/>
          </p:cNvSpPr>
          <p:nvPr>
            <p:ph type="body" sz="quarter" idx="16"/>
          </p:nvPr>
        </p:nvSpPr>
        <p:spPr/>
        <p:txBody>
          <a:bodyPr/>
          <a:lstStyle/>
          <a:p>
            <a:endParaRPr lang="en-US"/>
          </a:p>
        </p:txBody>
      </p:sp>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86ABDACC-DB33-8D3A-85D2-7D56DE07A14C}"/>
                  </a:ext>
                </a:extLst>
              </p:cNvPr>
              <p:cNvSpPr>
                <a:spLocks noGrp="1"/>
              </p:cNvSpPr>
              <p:nvPr>
                <p:ph type="body" sz="quarter" idx="13"/>
              </p:nvPr>
            </p:nvSpPr>
            <p:spPr>
              <a:xfrm>
                <a:off x="959999" y="1483785"/>
                <a:ext cx="10273152" cy="2492792"/>
              </a:xfrm>
            </p:spPr>
            <p:txBody>
              <a:bodyPr/>
              <a:lstStyle/>
              <a:p>
                <a:pPr marL="0" indent="0">
                  <a:buNone/>
                </a:pPr>
                <a14:m>
                  <m:oMathPara xmlns:m="http://schemas.openxmlformats.org/officeDocument/2006/math">
                    <m:oMathParaPr>
                      <m:jc m:val="centerGroup"/>
                    </m:oMathParaPr>
                    <m:oMath xmlns:m="http://schemas.openxmlformats.org/officeDocument/2006/math">
                      <m:f>
                        <m:fPr>
                          <m:ctrlPr>
                            <a:rPr lang="en-US" sz="8800" b="0" i="1" smtClean="0">
                              <a:latin typeface="Cambria Math" panose="02040503050406030204" pitchFamily="18" charset="0"/>
                            </a:rPr>
                          </m:ctrlPr>
                        </m:fPr>
                        <m:num>
                          <m:r>
                            <a:rPr lang="en-US" sz="8800" b="0" i="1" smtClean="0">
                              <a:latin typeface="Cambria Math" panose="02040503050406030204" pitchFamily="18" charset="0"/>
                            </a:rPr>
                            <m:t>𝑥</m:t>
                          </m:r>
                        </m:num>
                        <m:den>
                          <m:r>
                            <a:rPr lang="en-US" sz="8800" b="0" i="1" smtClean="0">
                              <a:latin typeface="Cambria Math" panose="02040503050406030204" pitchFamily="18" charset="0"/>
                            </a:rPr>
                            <m:t>2</m:t>
                          </m:r>
                        </m:den>
                      </m:f>
                      <m:r>
                        <a:rPr lang="en-US" sz="8800" i="1" smtClean="0">
                          <a:latin typeface="Cambria Math" panose="02040503050406030204" pitchFamily="18" charset="0"/>
                        </a:rPr>
                        <m:t>=</m:t>
                      </m:r>
                      <m:r>
                        <a:rPr lang="en-US" sz="8800" b="0" i="1" smtClean="0">
                          <a:latin typeface="Cambria Math" panose="02040503050406030204" pitchFamily="18" charset="0"/>
                        </a:rPr>
                        <m:t>𝑥</m:t>
                      </m:r>
                      <m:r>
                        <a:rPr lang="en-US" sz="8800" b="0" i="1" smtClean="0">
                          <a:latin typeface="Cambria Math" panose="02040503050406030204" pitchFamily="18" charset="0"/>
                        </a:rPr>
                        <m:t>∗2</m:t>
                      </m:r>
                    </m:oMath>
                  </m:oMathPara>
                </a14:m>
                <a:endParaRPr lang="en-US" sz="8800" dirty="0"/>
              </a:p>
            </p:txBody>
          </p:sp>
        </mc:Choice>
        <mc:Fallback xmlns="">
          <p:sp>
            <p:nvSpPr>
              <p:cNvPr id="4" name="Text Placeholder 3">
                <a:extLst>
                  <a:ext uri="{FF2B5EF4-FFF2-40B4-BE49-F238E27FC236}">
                    <a16:creationId xmlns:a16="http://schemas.microsoft.com/office/drawing/2014/main" id="{86ABDACC-DB33-8D3A-85D2-7D56DE07A14C}"/>
                  </a:ext>
                </a:extLst>
              </p:cNvPr>
              <p:cNvSpPr>
                <a:spLocks noGrp="1" noRot="1" noChangeAspect="1" noMove="1" noResize="1" noEditPoints="1" noAdjustHandles="1" noChangeArrowheads="1" noChangeShapeType="1" noTextEdit="1"/>
              </p:cNvSpPr>
              <p:nvPr>
                <p:ph type="body" sz="quarter" idx="13"/>
              </p:nvPr>
            </p:nvSpPr>
            <p:spPr>
              <a:xfrm>
                <a:off x="959999" y="1483785"/>
                <a:ext cx="10273152" cy="2492792"/>
              </a:xfr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 Placeholder 3">
                <a:extLst>
                  <a:ext uri="{FF2B5EF4-FFF2-40B4-BE49-F238E27FC236}">
                    <a16:creationId xmlns:a16="http://schemas.microsoft.com/office/drawing/2014/main" id="{45D18556-034A-9FAE-917D-34E91525A16A}"/>
                  </a:ext>
                </a:extLst>
              </p:cNvPr>
              <p:cNvSpPr txBox="1">
                <a:spLocks/>
              </p:cNvSpPr>
              <p:nvPr/>
            </p:nvSpPr>
            <p:spPr>
              <a:xfrm>
                <a:off x="959999" y="3689497"/>
                <a:ext cx="10273152" cy="2522919"/>
              </a:xfrm>
              <a:prstGeom prst="rect">
                <a:avLst/>
              </a:prstGeom>
            </p:spPr>
            <p:txBody>
              <a:bodyPr vert="horz" lIns="0" tIns="0" rIns="0" bIns="0" rtlCol="0" anchor="ctr" anchorCtr="0">
                <a:noAutofit/>
              </a:bodyPr>
              <a:lstStyle>
                <a:lvl1pPr marL="271463"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1pPr>
                <a:lvl2pPr marL="542925"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2pPr>
                <a:lvl3pPr marL="0" indent="0" algn="l" defTabSz="914377" rtl="0" eaLnBrk="1" latinLnBrk="0" hangingPunct="1">
                  <a:lnSpc>
                    <a:spcPct val="90000"/>
                  </a:lnSpc>
                  <a:spcBef>
                    <a:spcPts val="800"/>
                  </a:spcBef>
                  <a:spcAft>
                    <a:spcPts val="0"/>
                  </a:spcAft>
                  <a:buFont typeface="Arial" panose="020B0604020202020204" pitchFamily="34" charset="0"/>
                  <a:buNone/>
                  <a:defRPr sz="1600" kern="1200">
                    <a:solidFill>
                      <a:schemeClr val="tx1"/>
                    </a:solidFill>
                    <a:latin typeface="+mn-lt"/>
                    <a:ea typeface="+mn-ea"/>
                    <a:cs typeface="+mn-cs"/>
                  </a:defRPr>
                </a:lvl3pPr>
                <a:lvl4pPr marL="0" indent="0" algn="l" defTabSz="914377" rtl="0" eaLnBrk="1" latinLnBrk="0" hangingPunct="1">
                  <a:lnSpc>
                    <a:spcPct val="90000"/>
                  </a:lnSpc>
                  <a:spcBef>
                    <a:spcPts val="800"/>
                  </a:spcBef>
                  <a:spcAft>
                    <a:spcPts val="0"/>
                  </a:spcAft>
                  <a:buFont typeface="Arial" panose="020B0604020202020204" pitchFamily="34" charset="0"/>
                  <a:buNone/>
                  <a:defRPr sz="1600" b="0" kern="1200" cap="all" baseline="0">
                    <a:solidFill>
                      <a:schemeClr val="tx1"/>
                    </a:solidFill>
                    <a:latin typeface="+mn-lt"/>
                    <a:ea typeface="+mn-ea"/>
                    <a:cs typeface="+mn-cs"/>
                  </a:defRPr>
                </a:lvl4pPr>
                <a:lvl5pPr marL="0" indent="0" algn="l" defTabSz="914377" rtl="0" eaLnBrk="1" latinLnBrk="0" hangingPunct="1">
                  <a:lnSpc>
                    <a:spcPct val="90000"/>
                  </a:lnSpc>
                  <a:spcBef>
                    <a:spcPts val="800"/>
                  </a:spcBef>
                  <a:spcAft>
                    <a:spcPts val="0"/>
                  </a:spcAft>
                  <a:buFont typeface="Arial" panose="020B0604020202020204" pitchFamily="34" charset="0"/>
                  <a:buNone/>
                  <a:defRPr lang="nl-NL" sz="3600" b="0" kern="1200" cap="all" baseline="0" dirty="0">
                    <a:solidFill>
                      <a:schemeClr val="tx1"/>
                    </a:solidFill>
                    <a:effectLst/>
                    <a:latin typeface="+mj-lt"/>
                    <a:ea typeface="+mn-ea"/>
                    <a:cs typeface="+mn-cs"/>
                  </a:defRPr>
                </a:lvl5pPr>
                <a:lvl6pPr marL="0" indent="0" algn="l" defTabSz="914377" rtl="0" eaLnBrk="1" latinLnBrk="0" hangingPunct="1">
                  <a:lnSpc>
                    <a:spcPct val="90000"/>
                  </a:lnSpc>
                  <a:spcBef>
                    <a:spcPts val="800"/>
                  </a:spcBef>
                  <a:buFont typeface="+mj-lt"/>
                  <a:buNone/>
                  <a:defRPr sz="1800" b="1" kern="1200" cap="none" baseline="0">
                    <a:solidFill>
                      <a:schemeClr val="tx1"/>
                    </a:solidFill>
                    <a:latin typeface="+mn-lt"/>
                    <a:ea typeface="+mn-ea"/>
                    <a:cs typeface="+mn-cs"/>
                  </a:defRPr>
                </a:lvl6pPr>
                <a:lvl7pPr marL="271463" indent="-271463" algn="l" defTabSz="914377" rtl="0" eaLnBrk="1" latinLnBrk="0" hangingPunct="1">
                  <a:lnSpc>
                    <a:spcPct val="90000"/>
                  </a:lnSpc>
                  <a:spcBef>
                    <a:spcPts val="800"/>
                  </a:spcBef>
                  <a:buClr>
                    <a:schemeClr val="accent5"/>
                  </a:buClr>
                  <a:buFont typeface="+mj-lt"/>
                  <a:buAutoNum type="arabicPeriod"/>
                  <a:defRPr sz="1600" kern="1200">
                    <a:solidFill>
                      <a:schemeClr val="tx1"/>
                    </a:solidFill>
                    <a:latin typeface="+mn-lt"/>
                    <a:ea typeface="+mn-ea"/>
                    <a:cs typeface="+mn-cs"/>
                  </a:defRPr>
                </a:lvl7pPr>
                <a:lvl8pPr marL="271463" indent="-271463" algn="l" defTabSz="914377" rtl="0" eaLnBrk="1" latinLnBrk="0" hangingPunct="1">
                  <a:lnSpc>
                    <a:spcPct val="90000"/>
                  </a:lnSpc>
                  <a:spcBef>
                    <a:spcPts val="800"/>
                  </a:spcBef>
                  <a:buClr>
                    <a:schemeClr val="accent5"/>
                  </a:buClr>
                  <a:buFont typeface="+mj-lt"/>
                  <a:buAutoNum type="alphaLcPeriod"/>
                  <a:defRPr sz="1600" kern="1200">
                    <a:solidFill>
                      <a:schemeClr val="tx1"/>
                    </a:solidFill>
                    <a:latin typeface="+mn-lt"/>
                    <a:ea typeface="+mn-ea"/>
                    <a:cs typeface="+mn-cs"/>
                  </a:defRPr>
                </a:lvl8pPr>
                <a:lvl9pPr marL="0" indent="0" algn="l" defTabSz="914377" rtl="0" eaLnBrk="1" latinLnBrk="0" hangingPunct="1">
                  <a:lnSpc>
                    <a:spcPct val="90000"/>
                  </a:lnSpc>
                  <a:spcBef>
                    <a:spcPts val="800"/>
                  </a:spcBef>
                  <a:buFont typeface="Arial" panose="020B0604020202020204" pitchFamily="34" charset="0"/>
                  <a:buNone/>
                  <a:defRPr sz="1400" i="1"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sz="7200" i="1" smtClean="0">
                          <a:latin typeface="Cambria Math" panose="02040503050406030204" pitchFamily="18" charset="0"/>
                        </a:rPr>
                        <m:t>𝑥</m:t>
                      </m:r>
                      <m:r>
                        <a:rPr lang="en-US" sz="7200" i="1" smtClean="0">
                          <a:latin typeface="Cambria Math" panose="02040503050406030204" pitchFamily="18" charset="0"/>
                        </a:rPr>
                        <m:t> =</m:t>
                      </m:r>
                      <m:r>
                        <a:rPr lang="en-US" sz="7200" i="1" smtClean="0">
                          <a:latin typeface="Cambria Math" panose="02040503050406030204" pitchFamily="18" charset="0"/>
                        </a:rPr>
                        <m:t>𝑣𝑟𝑒𝑢𝑔𝑑𝑒</m:t>
                      </m:r>
                      <m:r>
                        <a:rPr lang="en-US" sz="7200" i="1" smtClean="0">
                          <a:latin typeface="Cambria Math" panose="02040503050406030204" pitchFamily="18" charset="0"/>
                        </a:rPr>
                        <m:t> </m:t>
                      </m:r>
                      <m:r>
                        <a:rPr lang="en-US" sz="7200" i="1" smtClean="0">
                          <a:latin typeface="Cambria Math" panose="02040503050406030204" pitchFamily="18" charset="0"/>
                        </a:rPr>
                        <m:t>𝑜𝑓</m:t>
                      </m:r>
                      <m:r>
                        <a:rPr lang="en-US" sz="7200" i="1" smtClean="0">
                          <a:latin typeface="Cambria Math" panose="02040503050406030204" pitchFamily="18" charset="0"/>
                        </a:rPr>
                        <m:t> </m:t>
                      </m:r>
                      <m:r>
                        <a:rPr lang="en-US" sz="7200" b="1" i="1" smtClean="0">
                          <a:latin typeface="Cambria Math" panose="02040503050406030204" pitchFamily="18" charset="0"/>
                        </a:rPr>
                        <m:t>𝒌𝒆𝒏𝒏𝒊𝒔</m:t>
                      </m:r>
                    </m:oMath>
                  </m:oMathPara>
                </a14:m>
                <a:endParaRPr lang="en-US" sz="7200" b="1" dirty="0"/>
              </a:p>
            </p:txBody>
          </p:sp>
        </mc:Choice>
        <mc:Fallback xmlns="">
          <p:sp>
            <p:nvSpPr>
              <p:cNvPr id="5" name="Text Placeholder 3">
                <a:extLst>
                  <a:ext uri="{FF2B5EF4-FFF2-40B4-BE49-F238E27FC236}">
                    <a16:creationId xmlns:a16="http://schemas.microsoft.com/office/drawing/2014/main" id="{45D18556-034A-9FAE-917D-34E91525A16A}"/>
                  </a:ext>
                </a:extLst>
              </p:cNvPr>
              <p:cNvSpPr txBox="1">
                <a:spLocks noRot="1" noChangeAspect="1" noMove="1" noResize="1" noEditPoints="1" noAdjustHandles="1" noChangeArrowheads="1" noChangeShapeType="1" noTextEdit="1"/>
              </p:cNvSpPr>
              <p:nvPr/>
            </p:nvSpPr>
            <p:spPr>
              <a:xfrm>
                <a:off x="959999" y="3689497"/>
                <a:ext cx="10273152" cy="2522919"/>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228692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ED3743F-552E-1EB4-D87B-C02D576EC0E5}"/>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70BD7B67-FD4F-7F01-916E-F0B37F762660}"/>
              </a:ext>
            </a:extLst>
          </p:cNvPr>
          <p:cNvSpPr>
            <a:spLocks noGrp="1"/>
          </p:cNvSpPr>
          <p:nvPr>
            <p:ph type="title"/>
          </p:nvPr>
        </p:nvSpPr>
        <p:spPr>
          <a:xfrm>
            <a:off x="959998" y="455661"/>
            <a:ext cx="8469752" cy="189922"/>
          </a:xfrm>
        </p:spPr>
        <p:txBody>
          <a:bodyPr/>
          <a:lstStyle/>
          <a:p>
            <a:r>
              <a:rPr lang="en-US" dirty="0"/>
              <a:t>Finale: Open source </a:t>
            </a:r>
            <a:r>
              <a:rPr lang="en-US" dirty="0" err="1"/>
              <a:t>benadering</a:t>
            </a:r>
            <a:r>
              <a:rPr lang="en-US" dirty="0"/>
              <a:t> in ecosysteem</a:t>
            </a:r>
          </a:p>
        </p:txBody>
      </p:sp>
      <p:sp>
        <p:nvSpPr>
          <p:cNvPr id="4" name="Text Placeholder 3">
            <a:extLst>
              <a:ext uri="{FF2B5EF4-FFF2-40B4-BE49-F238E27FC236}">
                <a16:creationId xmlns:a16="http://schemas.microsoft.com/office/drawing/2014/main" id="{7798381A-43C9-7B46-3955-760D652265DD}"/>
              </a:ext>
            </a:extLst>
          </p:cNvPr>
          <p:cNvSpPr>
            <a:spLocks noGrp="1"/>
          </p:cNvSpPr>
          <p:nvPr>
            <p:ph type="body" sz="quarter" idx="13"/>
          </p:nvPr>
        </p:nvSpPr>
        <p:spPr/>
        <p:txBody>
          <a:bodyPr/>
          <a:lstStyle/>
          <a:p>
            <a:r>
              <a:rPr lang="en-US" dirty="0" err="1"/>
              <a:t>Realisatie</a:t>
            </a:r>
            <a:r>
              <a:rPr lang="en-US" dirty="0"/>
              <a:t> </a:t>
            </a:r>
            <a:r>
              <a:rPr lang="en-US" dirty="0" err="1"/>
              <a:t>dat</a:t>
            </a:r>
            <a:r>
              <a:rPr lang="en-US" dirty="0"/>
              <a:t> </a:t>
            </a:r>
            <a:r>
              <a:rPr lang="en-US" dirty="0" err="1"/>
              <a:t>samen</a:t>
            </a:r>
            <a:r>
              <a:rPr lang="en-US" dirty="0"/>
              <a:t> </a:t>
            </a:r>
            <a:r>
              <a:rPr lang="en-US" dirty="0" err="1"/>
              <a:t>delen</a:t>
            </a:r>
            <a:r>
              <a:rPr lang="en-US" dirty="0"/>
              <a:t> </a:t>
            </a:r>
            <a:r>
              <a:rPr lang="en-US" dirty="0" err="1"/>
              <a:t>leidt</a:t>
            </a:r>
            <a:r>
              <a:rPr lang="en-US" dirty="0"/>
              <a:t> tot waarde </a:t>
            </a:r>
            <a:r>
              <a:rPr lang="en-US" dirty="0" err="1"/>
              <a:t>voor</a:t>
            </a:r>
            <a:r>
              <a:rPr lang="en-US" dirty="0"/>
              <a:t> </a:t>
            </a:r>
            <a:r>
              <a:rPr lang="en-US" dirty="0" err="1"/>
              <a:t>allen</a:t>
            </a:r>
            <a:endParaRPr lang="en-US" dirty="0"/>
          </a:p>
          <a:p>
            <a:pPr lvl="1"/>
            <a:r>
              <a:rPr lang="en-US" dirty="0" err="1"/>
              <a:t>niet</a:t>
            </a:r>
            <a:r>
              <a:rPr lang="en-US" dirty="0"/>
              <a:t> per se in </a:t>
            </a:r>
            <a:r>
              <a:rPr lang="en-US" dirty="0" err="1"/>
              <a:t>korte</a:t>
            </a:r>
            <a:r>
              <a:rPr lang="en-US" dirty="0"/>
              <a:t> </a:t>
            </a:r>
            <a:r>
              <a:rPr lang="en-US" dirty="0" err="1"/>
              <a:t>termijn</a:t>
            </a:r>
            <a:r>
              <a:rPr lang="en-US" dirty="0"/>
              <a:t> €</a:t>
            </a:r>
          </a:p>
          <a:p>
            <a:endParaRPr lang="en-US" dirty="0"/>
          </a:p>
          <a:p>
            <a:r>
              <a:rPr lang="en-US" dirty="0"/>
              <a:t>Core Team - </a:t>
            </a:r>
            <a:r>
              <a:rPr lang="en-US" dirty="0" err="1"/>
              <a:t>leiderschap</a:t>
            </a:r>
            <a:endParaRPr lang="en-US" dirty="0"/>
          </a:p>
          <a:p>
            <a:r>
              <a:rPr lang="en-US" dirty="0" err="1"/>
              <a:t>Missie</a:t>
            </a:r>
            <a:r>
              <a:rPr lang="en-US" dirty="0"/>
              <a:t>, Roadmap</a:t>
            </a:r>
          </a:p>
          <a:p>
            <a:r>
              <a:rPr lang="en-US" dirty="0"/>
              <a:t>Governance, rollen, </a:t>
            </a:r>
            <a:r>
              <a:rPr lang="en-US" dirty="0" err="1"/>
              <a:t>processen</a:t>
            </a:r>
            <a:r>
              <a:rPr lang="en-US" dirty="0"/>
              <a:t>, QA</a:t>
            </a:r>
          </a:p>
          <a:p>
            <a:r>
              <a:rPr lang="en-US" dirty="0" err="1"/>
              <a:t>Transparantie</a:t>
            </a:r>
            <a:endParaRPr lang="en-US" dirty="0"/>
          </a:p>
          <a:p>
            <a:r>
              <a:rPr lang="en-US" dirty="0"/>
              <a:t>Middelen: </a:t>
            </a:r>
            <a:br>
              <a:rPr lang="en-US" dirty="0"/>
            </a:br>
            <a:r>
              <a:rPr lang="en-US" dirty="0" err="1"/>
              <a:t>communicatie</a:t>
            </a:r>
            <a:r>
              <a:rPr lang="en-US" dirty="0"/>
              <a:t>, ticket-management, </a:t>
            </a:r>
            <a:br>
              <a:rPr lang="en-US" dirty="0"/>
            </a:br>
            <a:r>
              <a:rPr lang="en-US" dirty="0"/>
              <a:t>content-</a:t>
            </a:r>
            <a:r>
              <a:rPr lang="en-US" dirty="0" err="1"/>
              <a:t>deling</a:t>
            </a:r>
            <a:r>
              <a:rPr lang="en-US" dirty="0"/>
              <a:t>, </a:t>
            </a:r>
            <a:r>
              <a:rPr lang="en-US" dirty="0" err="1"/>
              <a:t>versiebeheer</a:t>
            </a:r>
            <a:r>
              <a:rPr lang="en-US" dirty="0"/>
              <a:t>, review &amp; </a:t>
            </a:r>
            <a:r>
              <a:rPr lang="en-US" dirty="0" err="1"/>
              <a:t>acceptatie</a:t>
            </a:r>
            <a:r>
              <a:rPr lang="en-US" dirty="0"/>
              <a:t>, </a:t>
            </a:r>
            <a:r>
              <a:rPr lang="en-US" dirty="0" err="1"/>
              <a:t>publicatie</a:t>
            </a:r>
            <a:br>
              <a:rPr lang="en-US" dirty="0"/>
            </a:br>
            <a:endParaRPr lang="en-US" dirty="0"/>
          </a:p>
          <a:p>
            <a:r>
              <a:rPr lang="en-US" dirty="0"/>
              <a:t>Mensen: de </a:t>
            </a:r>
            <a:r>
              <a:rPr lang="en-US" dirty="0" err="1"/>
              <a:t>vonk</a:t>
            </a:r>
            <a:endParaRPr lang="en-US" dirty="0"/>
          </a:p>
          <a:p>
            <a:endParaRPr lang="en-US" dirty="0"/>
          </a:p>
          <a:p>
            <a:endParaRPr lang="en-US" dirty="0"/>
          </a:p>
          <a:p>
            <a:endParaRPr lang="en-US" dirty="0"/>
          </a:p>
        </p:txBody>
      </p:sp>
      <p:sp>
        <p:nvSpPr>
          <p:cNvPr id="5" name="Picture Placeholder 4">
            <a:extLst>
              <a:ext uri="{FF2B5EF4-FFF2-40B4-BE49-F238E27FC236}">
                <a16:creationId xmlns:a16="http://schemas.microsoft.com/office/drawing/2014/main" id="{7E1A1561-A990-3DD5-76E7-CDC639B52C55}"/>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0FBF1E86-3461-9E81-59C8-56832DA7DC58}"/>
              </a:ext>
            </a:extLst>
          </p:cNvPr>
          <p:cNvSpPr>
            <a:spLocks noGrp="1"/>
          </p:cNvSpPr>
          <p:nvPr>
            <p:ph type="sldNum" sz="quarter" idx="34"/>
          </p:nvPr>
        </p:nvSpPr>
        <p:spPr/>
        <p:txBody>
          <a:bodyPr/>
          <a:lstStyle/>
          <a:p>
            <a:fld id="{14F1411D-0280-154F-AEAC-4C20B7AA46B2}" type="slidenum">
              <a:rPr lang="nl-NL" smtClean="0"/>
              <a:pPr/>
              <a:t>68</a:t>
            </a:fld>
            <a:endParaRPr lang="nl-NL" dirty="0"/>
          </a:p>
        </p:txBody>
      </p:sp>
      <p:pic>
        <p:nvPicPr>
          <p:cNvPr id="7" name="Snagit_SNGOUT2091">
            <a:extLst>
              <a:ext uri="{FF2B5EF4-FFF2-40B4-BE49-F238E27FC236}">
                <a16:creationId xmlns:a16="http://schemas.microsoft.com/office/drawing/2014/main" id="{ABE9AB22-66C6-A4D0-DBC2-B2BFACA9C082}"/>
              </a:ext>
            </a:extLst>
          </p:cNvPr>
          <p:cNvPicPr>
            <a:picLocks noChangeAspect="1"/>
          </p:cNvPicPr>
          <p:nvPr/>
        </p:nvPicPr>
        <p:blipFill>
          <a:blip r:embed="rId2"/>
          <a:stretch>
            <a:fillRect/>
          </a:stretch>
        </p:blipFill>
        <p:spPr>
          <a:xfrm>
            <a:off x="6542108" y="1252828"/>
            <a:ext cx="5508922" cy="2024726"/>
          </a:xfrm>
          <a:prstGeom prst="rect">
            <a:avLst/>
          </a:prstGeom>
        </p:spPr>
      </p:pic>
      <p:pic>
        <p:nvPicPr>
          <p:cNvPr id="8" name="Picture 2" descr="GitHub Logo, symbol, meaning, history, PNG, brand">
            <a:extLst>
              <a:ext uri="{FF2B5EF4-FFF2-40B4-BE49-F238E27FC236}">
                <a16:creationId xmlns:a16="http://schemas.microsoft.com/office/drawing/2014/main" id="{E4BFF970-4556-70A8-C0BB-BDF693C83F8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9672" y="3990317"/>
            <a:ext cx="891478" cy="501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4482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2CA2-5201-4B7D-85D0-C46FD7C24B4E}"/>
              </a:ext>
            </a:extLst>
          </p:cNvPr>
          <p:cNvSpPr>
            <a:spLocks noGrp="1"/>
          </p:cNvSpPr>
          <p:nvPr>
            <p:ph type="title"/>
          </p:nvPr>
        </p:nvSpPr>
        <p:spPr/>
        <p:txBody>
          <a:bodyPr/>
          <a:lstStyle/>
          <a:p>
            <a:r>
              <a:rPr lang="en-US" dirty="0"/>
              <a:t>Dare to be that little girl</a:t>
            </a:r>
          </a:p>
        </p:txBody>
      </p:sp>
      <p:pic>
        <p:nvPicPr>
          <p:cNvPr id="6" name="Snagit_SNG848">
            <a:extLst>
              <a:ext uri="{FF2B5EF4-FFF2-40B4-BE49-F238E27FC236}">
                <a16:creationId xmlns:a16="http://schemas.microsoft.com/office/drawing/2014/main" id="{DDD606D2-2463-49C2-8976-B2EF6321BB67}"/>
              </a:ext>
            </a:extLst>
          </p:cNvPr>
          <p:cNvPicPr>
            <a:picLocks noGrp="1" noChangeAspect="1"/>
          </p:cNvPicPr>
          <p:nvPr>
            <p:ph idx="1"/>
          </p:nvPr>
        </p:nvPicPr>
        <p:blipFill>
          <a:blip r:embed="rId2"/>
          <a:stretch>
            <a:fillRect/>
          </a:stretch>
        </p:blipFill>
        <p:spPr>
          <a:xfrm>
            <a:off x="1992925" y="2262483"/>
            <a:ext cx="1595641" cy="2872155"/>
          </a:xfrm>
        </p:spPr>
      </p:pic>
      <p:pic>
        <p:nvPicPr>
          <p:cNvPr id="2050" name="Picture 2">
            <a:extLst>
              <a:ext uri="{FF2B5EF4-FFF2-40B4-BE49-F238E27FC236}">
                <a16:creationId xmlns:a16="http://schemas.microsoft.com/office/drawing/2014/main" id="{933DB022-2024-4360-8E1E-FF6C6AEB9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5334" y="876230"/>
            <a:ext cx="5010508" cy="564466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82DA338-0DE6-43E8-9FAB-372B8D963DB7}"/>
              </a:ext>
            </a:extLst>
          </p:cNvPr>
          <p:cNvCxnSpPr/>
          <p:nvPr/>
        </p:nvCxnSpPr>
        <p:spPr>
          <a:xfrm>
            <a:off x="2708031" y="2567354"/>
            <a:ext cx="3001108" cy="961293"/>
          </a:xfrm>
          <a:prstGeom prst="line">
            <a:avLst/>
          </a:prstGeom>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770735AA-FA24-48AC-BC9E-0806E1E91EE5}"/>
              </a:ext>
            </a:extLst>
          </p:cNvPr>
          <p:cNvCxnSpPr/>
          <p:nvPr/>
        </p:nvCxnSpPr>
        <p:spPr>
          <a:xfrm flipV="1">
            <a:off x="3387969" y="4196862"/>
            <a:ext cx="2508739" cy="644769"/>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3711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500" fill="hold"/>
                                        <p:tgtEl>
                                          <p:spTgt spid="2050"/>
                                        </p:tgtEl>
                                        <p:attrNameLst>
                                          <p:attrName>ppt_x</p:attrName>
                                        </p:attrNameLst>
                                      </p:cBhvr>
                                      <p:tavLst>
                                        <p:tav tm="0">
                                          <p:val>
                                            <p:strVal val="0-#ppt_w/2"/>
                                          </p:val>
                                        </p:tav>
                                        <p:tav tm="100000">
                                          <p:val>
                                            <p:strVal val="#ppt_x"/>
                                          </p:val>
                                        </p:tav>
                                      </p:tavLst>
                                    </p:anim>
                                    <p:anim calcmode="lin" valueType="num">
                                      <p:cBhvr additive="base">
                                        <p:cTn id="16"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0D16E1F-872D-CD81-84D3-F91D7431BBBA}"/>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74B5F20B-C6D5-D70F-E307-3433130FA400}"/>
              </a:ext>
            </a:extLst>
          </p:cNvPr>
          <p:cNvSpPr>
            <a:spLocks noGrp="1"/>
          </p:cNvSpPr>
          <p:nvPr>
            <p:ph type="title"/>
          </p:nvPr>
        </p:nvSpPr>
        <p:spPr/>
        <p:txBody>
          <a:bodyPr/>
          <a:lstStyle/>
          <a:p>
            <a:r>
              <a:rPr lang="en-US" dirty="0"/>
              <a:t>Wat is Conclusion?</a:t>
            </a:r>
          </a:p>
        </p:txBody>
      </p:sp>
      <p:sp>
        <p:nvSpPr>
          <p:cNvPr id="4" name="Text Placeholder 3">
            <a:extLst>
              <a:ext uri="{FF2B5EF4-FFF2-40B4-BE49-F238E27FC236}">
                <a16:creationId xmlns:a16="http://schemas.microsoft.com/office/drawing/2014/main" id="{E3A55EED-6DA8-06E6-19B4-3E487C89E8F0}"/>
              </a:ext>
            </a:extLst>
          </p:cNvPr>
          <p:cNvSpPr>
            <a:spLocks noGrp="1"/>
          </p:cNvSpPr>
          <p:nvPr>
            <p:ph type="body" sz="quarter" idx="13"/>
          </p:nvPr>
        </p:nvSpPr>
        <p:spPr/>
        <p:txBody>
          <a:bodyPr/>
          <a:lstStyle/>
          <a:p>
            <a:r>
              <a:rPr lang="en-US" dirty="0" err="1"/>
              <a:t>een</a:t>
            </a:r>
            <a:r>
              <a:rPr lang="en-US" dirty="0"/>
              <a:t> ecosysteem</a:t>
            </a:r>
          </a:p>
          <a:p>
            <a:r>
              <a:rPr lang="en-US" dirty="0" err="1"/>
              <a:t>feit</a:t>
            </a:r>
            <a:r>
              <a:rPr lang="en-US" dirty="0"/>
              <a:t> </a:t>
            </a:r>
            <a:r>
              <a:rPr lang="en-US" dirty="0" err="1"/>
              <a:t>en</a:t>
            </a:r>
            <a:r>
              <a:rPr lang="en-US" dirty="0"/>
              <a:t>/of </a:t>
            </a:r>
            <a:r>
              <a:rPr lang="en-US" dirty="0" err="1"/>
              <a:t>ambitie</a:t>
            </a:r>
            <a:endParaRPr lang="en-US" dirty="0"/>
          </a:p>
        </p:txBody>
      </p:sp>
      <p:sp>
        <p:nvSpPr>
          <p:cNvPr id="5" name="Picture Placeholder 4">
            <a:extLst>
              <a:ext uri="{FF2B5EF4-FFF2-40B4-BE49-F238E27FC236}">
                <a16:creationId xmlns:a16="http://schemas.microsoft.com/office/drawing/2014/main" id="{75B481CC-598F-E1CF-B555-F5D150334553}"/>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46598BFC-B142-FE70-0EAA-4FF3A07A9B16}"/>
              </a:ext>
            </a:extLst>
          </p:cNvPr>
          <p:cNvSpPr>
            <a:spLocks noGrp="1"/>
          </p:cNvSpPr>
          <p:nvPr>
            <p:ph type="sldNum" sz="quarter" idx="34"/>
          </p:nvPr>
        </p:nvSpPr>
        <p:spPr/>
        <p:txBody>
          <a:bodyPr/>
          <a:lstStyle/>
          <a:p>
            <a:fld id="{14F1411D-0280-154F-AEAC-4C20B7AA46B2}" type="slidenum">
              <a:rPr lang="nl-NL" smtClean="0"/>
              <a:pPr/>
              <a:t>7</a:t>
            </a:fld>
            <a:endParaRPr lang="nl-NL" dirty="0"/>
          </a:p>
        </p:txBody>
      </p:sp>
      <p:grpSp>
        <p:nvGrpSpPr>
          <p:cNvPr id="7" name="Group 6">
            <a:extLst>
              <a:ext uri="{FF2B5EF4-FFF2-40B4-BE49-F238E27FC236}">
                <a16:creationId xmlns:a16="http://schemas.microsoft.com/office/drawing/2014/main" id="{8434F692-2BAE-1D81-C6BC-A7507C130738}"/>
              </a:ext>
            </a:extLst>
          </p:cNvPr>
          <p:cNvGrpSpPr/>
          <p:nvPr/>
        </p:nvGrpSpPr>
        <p:grpSpPr>
          <a:xfrm>
            <a:off x="3585759" y="2757267"/>
            <a:ext cx="6351391" cy="2616948"/>
            <a:chOff x="1688256" y="1511220"/>
            <a:chExt cx="6027328" cy="2359112"/>
          </a:xfrm>
        </p:grpSpPr>
        <p:grpSp>
          <p:nvGrpSpPr>
            <p:cNvPr id="8" name="Graphic 21">
              <a:extLst>
                <a:ext uri="{FF2B5EF4-FFF2-40B4-BE49-F238E27FC236}">
                  <a16:creationId xmlns:a16="http://schemas.microsoft.com/office/drawing/2014/main" id="{F2679759-835A-BF6F-4217-C0E47FCC2D1E}"/>
                </a:ext>
              </a:extLst>
            </p:cNvPr>
            <p:cNvGrpSpPr/>
            <p:nvPr/>
          </p:nvGrpSpPr>
          <p:grpSpPr>
            <a:xfrm>
              <a:off x="1688256" y="1511220"/>
              <a:ext cx="6027328" cy="2241264"/>
              <a:chOff x="14422" y="1454704"/>
              <a:chExt cx="9119199" cy="2231056"/>
            </a:xfrm>
            <a:noFill/>
          </p:grpSpPr>
          <p:sp>
            <p:nvSpPr>
              <p:cNvPr id="30" name="Graphic 21">
                <a:extLst>
                  <a:ext uri="{FF2B5EF4-FFF2-40B4-BE49-F238E27FC236}">
                    <a16:creationId xmlns:a16="http://schemas.microsoft.com/office/drawing/2014/main" id="{2ED29C07-665E-84B2-1E51-04FA34F9AF7F}"/>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1" name="Graphic 21">
                <a:extLst>
                  <a:ext uri="{FF2B5EF4-FFF2-40B4-BE49-F238E27FC236}">
                    <a16:creationId xmlns:a16="http://schemas.microsoft.com/office/drawing/2014/main" id="{9983573B-1B95-109E-58F7-307806566254}"/>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2" name="Graphic 21">
                <a:extLst>
                  <a:ext uri="{FF2B5EF4-FFF2-40B4-BE49-F238E27FC236}">
                    <a16:creationId xmlns:a16="http://schemas.microsoft.com/office/drawing/2014/main" id="{D0E29035-80EA-0804-17D1-8716406BEAA3}"/>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3" name="Graphic 21">
                <a:extLst>
                  <a:ext uri="{FF2B5EF4-FFF2-40B4-BE49-F238E27FC236}">
                    <a16:creationId xmlns:a16="http://schemas.microsoft.com/office/drawing/2014/main" id="{16A78A7A-A729-1091-7BE7-308D0A7CE342}"/>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4" name="Graphic 21">
                <a:extLst>
                  <a:ext uri="{FF2B5EF4-FFF2-40B4-BE49-F238E27FC236}">
                    <a16:creationId xmlns:a16="http://schemas.microsoft.com/office/drawing/2014/main" id="{FA18B7BE-0E34-9433-B3DC-F17ABC9C36AE}"/>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5" name="Graphic 21">
                <a:extLst>
                  <a:ext uri="{FF2B5EF4-FFF2-40B4-BE49-F238E27FC236}">
                    <a16:creationId xmlns:a16="http://schemas.microsoft.com/office/drawing/2014/main" id="{9ED171B0-A357-98D2-6FF9-636561133855}"/>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6" name="Graphic 21">
                <a:extLst>
                  <a:ext uri="{FF2B5EF4-FFF2-40B4-BE49-F238E27FC236}">
                    <a16:creationId xmlns:a16="http://schemas.microsoft.com/office/drawing/2014/main" id="{E67272CD-4621-924A-CE0D-5042EA12A2E9}"/>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7" name="Graphic 21">
                <a:extLst>
                  <a:ext uri="{FF2B5EF4-FFF2-40B4-BE49-F238E27FC236}">
                    <a16:creationId xmlns:a16="http://schemas.microsoft.com/office/drawing/2014/main" id="{F9D09F58-4950-734D-0F6C-EEED04E33508}"/>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8" name="Graphic 21">
                <a:extLst>
                  <a:ext uri="{FF2B5EF4-FFF2-40B4-BE49-F238E27FC236}">
                    <a16:creationId xmlns:a16="http://schemas.microsoft.com/office/drawing/2014/main" id="{1252A570-6337-1C50-CCBD-F7968B4A6A43}"/>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39" name="Graphic 21">
                <a:extLst>
                  <a:ext uri="{FF2B5EF4-FFF2-40B4-BE49-F238E27FC236}">
                    <a16:creationId xmlns:a16="http://schemas.microsoft.com/office/drawing/2014/main" id="{FF34E8A7-E7E9-2D09-344B-2E850F9BAF80}"/>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0" name="Graphic 21">
                <a:extLst>
                  <a:ext uri="{FF2B5EF4-FFF2-40B4-BE49-F238E27FC236}">
                    <a16:creationId xmlns:a16="http://schemas.microsoft.com/office/drawing/2014/main" id="{1519F4C9-CA03-79A7-F946-64FCCA65392F}"/>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1" name="Graphic 21">
                <a:extLst>
                  <a:ext uri="{FF2B5EF4-FFF2-40B4-BE49-F238E27FC236}">
                    <a16:creationId xmlns:a16="http://schemas.microsoft.com/office/drawing/2014/main" id="{E07EB33F-F56F-813C-A2B7-3E8F8506DD14}"/>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2" name="Graphic 21">
                <a:extLst>
                  <a:ext uri="{FF2B5EF4-FFF2-40B4-BE49-F238E27FC236}">
                    <a16:creationId xmlns:a16="http://schemas.microsoft.com/office/drawing/2014/main" id="{4C6F22FB-0A82-8D8C-6168-119242E1634A}"/>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3" name="Graphic 21">
                <a:extLst>
                  <a:ext uri="{FF2B5EF4-FFF2-40B4-BE49-F238E27FC236}">
                    <a16:creationId xmlns:a16="http://schemas.microsoft.com/office/drawing/2014/main" id="{F8ADE2B8-DA16-5D98-4794-A5E9B3762BFF}"/>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4" name="Graphic 21">
                <a:extLst>
                  <a:ext uri="{FF2B5EF4-FFF2-40B4-BE49-F238E27FC236}">
                    <a16:creationId xmlns:a16="http://schemas.microsoft.com/office/drawing/2014/main" id="{21290B59-E298-B56A-9BB5-58EFDBC59672}"/>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5" name="Graphic 21">
                <a:extLst>
                  <a:ext uri="{FF2B5EF4-FFF2-40B4-BE49-F238E27FC236}">
                    <a16:creationId xmlns:a16="http://schemas.microsoft.com/office/drawing/2014/main" id="{80F7A6B6-FE12-77C2-DDC4-38A6867FE7E0}"/>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6" name="Graphic 21">
                <a:extLst>
                  <a:ext uri="{FF2B5EF4-FFF2-40B4-BE49-F238E27FC236}">
                    <a16:creationId xmlns:a16="http://schemas.microsoft.com/office/drawing/2014/main" id="{E45DD2D3-F6B1-F17C-67F7-8C7BFF91A474}"/>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7" name="Graphic 21">
                <a:extLst>
                  <a:ext uri="{FF2B5EF4-FFF2-40B4-BE49-F238E27FC236}">
                    <a16:creationId xmlns:a16="http://schemas.microsoft.com/office/drawing/2014/main" id="{FA33D810-DDEC-EE99-0281-0F8D4CEEC699}"/>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8" name="Graphic 21">
                <a:extLst>
                  <a:ext uri="{FF2B5EF4-FFF2-40B4-BE49-F238E27FC236}">
                    <a16:creationId xmlns:a16="http://schemas.microsoft.com/office/drawing/2014/main" id="{46A8DCEA-7395-326A-854E-923B3DCAA3D4}"/>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49" name="Graphic 21">
                <a:extLst>
                  <a:ext uri="{FF2B5EF4-FFF2-40B4-BE49-F238E27FC236}">
                    <a16:creationId xmlns:a16="http://schemas.microsoft.com/office/drawing/2014/main" id="{48FD9A4B-C824-DB50-5F51-1FF6438A6402}"/>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0" name="Graphic 21">
                <a:extLst>
                  <a:ext uri="{FF2B5EF4-FFF2-40B4-BE49-F238E27FC236}">
                    <a16:creationId xmlns:a16="http://schemas.microsoft.com/office/drawing/2014/main" id="{404EED86-9879-287A-6BBC-ACA613D03754}"/>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1" name="Graphic 21">
                <a:extLst>
                  <a:ext uri="{FF2B5EF4-FFF2-40B4-BE49-F238E27FC236}">
                    <a16:creationId xmlns:a16="http://schemas.microsoft.com/office/drawing/2014/main" id="{B52EA852-E1DA-41A2-82D2-6A9904C88FC9}"/>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2" name="Graphic 21">
                <a:extLst>
                  <a:ext uri="{FF2B5EF4-FFF2-40B4-BE49-F238E27FC236}">
                    <a16:creationId xmlns:a16="http://schemas.microsoft.com/office/drawing/2014/main" id="{BD0A15E8-C54D-D3E8-C7C2-907D1BBECDDA}"/>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3" name="Graphic 21">
                <a:extLst>
                  <a:ext uri="{FF2B5EF4-FFF2-40B4-BE49-F238E27FC236}">
                    <a16:creationId xmlns:a16="http://schemas.microsoft.com/office/drawing/2014/main" id="{DB3A88E4-3805-0838-7990-01EDE88D9A4E}"/>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4" name="Graphic 21">
                <a:extLst>
                  <a:ext uri="{FF2B5EF4-FFF2-40B4-BE49-F238E27FC236}">
                    <a16:creationId xmlns:a16="http://schemas.microsoft.com/office/drawing/2014/main" id="{FD10A7FD-6470-89AD-711F-78F11E9258FE}"/>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5" name="Graphic 21">
                <a:extLst>
                  <a:ext uri="{FF2B5EF4-FFF2-40B4-BE49-F238E27FC236}">
                    <a16:creationId xmlns:a16="http://schemas.microsoft.com/office/drawing/2014/main" id="{F8D1CE79-2718-546D-081E-8DD2019856A0}"/>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6" name="Graphic 21">
                <a:extLst>
                  <a:ext uri="{FF2B5EF4-FFF2-40B4-BE49-F238E27FC236}">
                    <a16:creationId xmlns:a16="http://schemas.microsoft.com/office/drawing/2014/main" id="{AAAB523E-C404-99DC-CC84-CCBC31815181}"/>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7" name="Graphic 21">
                <a:extLst>
                  <a:ext uri="{FF2B5EF4-FFF2-40B4-BE49-F238E27FC236}">
                    <a16:creationId xmlns:a16="http://schemas.microsoft.com/office/drawing/2014/main" id="{3B739A00-A051-1B33-B8AC-ACC1D8895DE4}"/>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8" name="Graphic 21">
                <a:extLst>
                  <a:ext uri="{FF2B5EF4-FFF2-40B4-BE49-F238E27FC236}">
                    <a16:creationId xmlns:a16="http://schemas.microsoft.com/office/drawing/2014/main" id="{86E06E64-D27C-FC2C-E8DF-D90AEE35A70C}"/>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59" name="Graphic 21">
                <a:extLst>
                  <a:ext uri="{FF2B5EF4-FFF2-40B4-BE49-F238E27FC236}">
                    <a16:creationId xmlns:a16="http://schemas.microsoft.com/office/drawing/2014/main" id="{83D9A7B6-5A61-D7A9-5AF1-AE72614795BA}"/>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0" name="Graphic 21">
                <a:extLst>
                  <a:ext uri="{FF2B5EF4-FFF2-40B4-BE49-F238E27FC236}">
                    <a16:creationId xmlns:a16="http://schemas.microsoft.com/office/drawing/2014/main" id="{AAE146A9-A86E-B5B9-02FC-72D33C6BAB78}"/>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1" name="Graphic 21">
                <a:extLst>
                  <a:ext uri="{FF2B5EF4-FFF2-40B4-BE49-F238E27FC236}">
                    <a16:creationId xmlns:a16="http://schemas.microsoft.com/office/drawing/2014/main" id="{83F37F4F-BC49-36DA-D084-CDA06D9F34B9}"/>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2" name="Graphic 21">
                <a:extLst>
                  <a:ext uri="{FF2B5EF4-FFF2-40B4-BE49-F238E27FC236}">
                    <a16:creationId xmlns:a16="http://schemas.microsoft.com/office/drawing/2014/main" id="{AF2AF4A2-AD95-B5AC-1F7A-E122D7F7957F}"/>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3" name="Graphic 21">
                <a:extLst>
                  <a:ext uri="{FF2B5EF4-FFF2-40B4-BE49-F238E27FC236}">
                    <a16:creationId xmlns:a16="http://schemas.microsoft.com/office/drawing/2014/main" id="{7F55CA5F-2E73-F6DF-9BEC-A53F5FBFE4E4}"/>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sp>
            <p:nvSpPr>
              <p:cNvPr id="64" name="Graphic 21">
                <a:extLst>
                  <a:ext uri="{FF2B5EF4-FFF2-40B4-BE49-F238E27FC236}">
                    <a16:creationId xmlns:a16="http://schemas.microsoft.com/office/drawing/2014/main" id="{2A67682E-A948-E31E-A47E-077B3B3687E1}"/>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1800"/>
              </a:p>
            </p:txBody>
          </p:sp>
        </p:grpSp>
        <p:grpSp>
          <p:nvGrpSpPr>
            <p:cNvPr id="9" name="Group 8">
              <a:extLst>
                <a:ext uri="{FF2B5EF4-FFF2-40B4-BE49-F238E27FC236}">
                  <a16:creationId xmlns:a16="http://schemas.microsoft.com/office/drawing/2014/main" id="{22A4D7B0-0C19-9DDF-6B59-7BDAD8639038}"/>
                </a:ext>
              </a:extLst>
            </p:cNvPr>
            <p:cNvGrpSpPr/>
            <p:nvPr/>
          </p:nvGrpSpPr>
          <p:grpSpPr>
            <a:xfrm>
              <a:off x="1903409" y="1886291"/>
              <a:ext cx="5388816" cy="1984041"/>
              <a:chOff x="1" y="1304107"/>
              <a:chExt cx="8938839" cy="3626755"/>
            </a:xfrm>
          </p:grpSpPr>
          <p:pic>
            <p:nvPicPr>
              <p:cNvPr id="10" name="Picture 9">
                <a:extLst>
                  <a:ext uri="{FF2B5EF4-FFF2-40B4-BE49-F238E27FC236}">
                    <a16:creationId xmlns:a16="http://schemas.microsoft.com/office/drawing/2014/main" id="{B5648529-994E-9459-FC46-6B031AF72A9F}"/>
                  </a:ext>
                </a:extLst>
              </p:cNvPr>
              <p:cNvPicPr>
                <a:picLocks noChangeAspect="1"/>
              </p:cNvPicPr>
              <p:nvPr/>
            </p:nvPicPr>
            <p:blipFill>
              <a:blip r:embed="rId2"/>
              <a:stretch>
                <a:fillRect/>
              </a:stretch>
            </p:blipFill>
            <p:spPr>
              <a:xfrm>
                <a:off x="2169915" y="4336720"/>
                <a:ext cx="3633592" cy="594142"/>
              </a:xfrm>
              <a:prstGeom prst="rect">
                <a:avLst/>
              </a:prstGeom>
            </p:spPr>
          </p:pic>
          <p:sp>
            <p:nvSpPr>
              <p:cNvPr id="11" name="Oval 10">
                <a:extLst>
                  <a:ext uri="{FF2B5EF4-FFF2-40B4-BE49-F238E27FC236}">
                    <a16:creationId xmlns:a16="http://schemas.microsoft.com/office/drawing/2014/main" id="{B7154FB9-2E41-AA21-31FE-757D4AF3C6FB}"/>
                  </a:ext>
                </a:extLst>
              </p:cNvPr>
              <p:cNvSpPr/>
              <p:nvPr/>
            </p:nvSpPr>
            <p:spPr>
              <a:xfrm>
                <a:off x="1207294" y="1693069"/>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2" name="Oval 11">
                <a:extLst>
                  <a:ext uri="{FF2B5EF4-FFF2-40B4-BE49-F238E27FC236}">
                    <a16:creationId xmlns:a16="http://schemas.microsoft.com/office/drawing/2014/main" id="{672B686B-51A0-132C-9C5B-E6934048228B}"/>
                  </a:ext>
                </a:extLst>
              </p:cNvPr>
              <p:cNvSpPr/>
              <p:nvPr/>
            </p:nvSpPr>
            <p:spPr>
              <a:xfrm>
                <a:off x="1" y="1693069"/>
                <a:ext cx="333431" cy="316706"/>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3" name="Oval 12">
                <a:extLst>
                  <a:ext uri="{FF2B5EF4-FFF2-40B4-BE49-F238E27FC236}">
                    <a16:creationId xmlns:a16="http://schemas.microsoft.com/office/drawing/2014/main" id="{7B335514-8AF3-7C0B-1D1B-A0958723F0F3}"/>
                  </a:ext>
                </a:extLst>
              </p:cNvPr>
              <p:cNvSpPr/>
              <p:nvPr/>
            </p:nvSpPr>
            <p:spPr>
              <a:xfrm>
                <a:off x="1664189" y="2834495"/>
                <a:ext cx="435769" cy="385763"/>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4" name="Oval 13">
                <a:extLst>
                  <a:ext uri="{FF2B5EF4-FFF2-40B4-BE49-F238E27FC236}">
                    <a16:creationId xmlns:a16="http://schemas.microsoft.com/office/drawing/2014/main" id="{6BBD7980-B320-B080-7D38-9D207E34FB47}"/>
                  </a:ext>
                </a:extLst>
              </p:cNvPr>
              <p:cNvSpPr/>
              <p:nvPr/>
            </p:nvSpPr>
            <p:spPr>
              <a:xfrm>
                <a:off x="2535781" y="2625196"/>
                <a:ext cx="435769" cy="385763"/>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5" name="Oval 14">
                <a:extLst>
                  <a:ext uri="{FF2B5EF4-FFF2-40B4-BE49-F238E27FC236}">
                    <a16:creationId xmlns:a16="http://schemas.microsoft.com/office/drawing/2014/main" id="{75401ED0-5D2D-B59A-6B44-AE89914D31AF}"/>
                  </a:ext>
                </a:extLst>
              </p:cNvPr>
              <p:cNvSpPr/>
              <p:nvPr/>
            </p:nvSpPr>
            <p:spPr>
              <a:xfrm>
                <a:off x="2100012" y="3499807"/>
                <a:ext cx="700940" cy="5743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6" name="Oval 15">
                <a:extLst>
                  <a:ext uri="{FF2B5EF4-FFF2-40B4-BE49-F238E27FC236}">
                    <a16:creationId xmlns:a16="http://schemas.microsoft.com/office/drawing/2014/main" id="{2B22B755-B9E3-D3D9-12D0-FCB622D09420}"/>
                  </a:ext>
                </a:extLst>
              </p:cNvPr>
              <p:cNvSpPr/>
              <p:nvPr/>
            </p:nvSpPr>
            <p:spPr>
              <a:xfrm>
                <a:off x="3417061" y="3010958"/>
                <a:ext cx="435769" cy="385763"/>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7" name="Oval 16">
                <a:extLst>
                  <a:ext uri="{FF2B5EF4-FFF2-40B4-BE49-F238E27FC236}">
                    <a16:creationId xmlns:a16="http://schemas.microsoft.com/office/drawing/2014/main" id="{A922FC99-973C-CB00-C993-8F36D5B2C494}"/>
                  </a:ext>
                </a:extLst>
              </p:cNvPr>
              <p:cNvSpPr/>
              <p:nvPr/>
            </p:nvSpPr>
            <p:spPr>
              <a:xfrm>
                <a:off x="3923816" y="1691365"/>
                <a:ext cx="435769" cy="385763"/>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8" name="Oval 17">
                <a:extLst>
                  <a:ext uri="{FF2B5EF4-FFF2-40B4-BE49-F238E27FC236}">
                    <a16:creationId xmlns:a16="http://schemas.microsoft.com/office/drawing/2014/main" id="{0FDD0818-6C2B-BB7C-637F-62C7070115CF}"/>
                  </a:ext>
                </a:extLst>
              </p:cNvPr>
              <p:cNvSpPr/>
              <p:nvPr/>
            </p:nvSpPr>
            <p:spPr>
              <a:xfrm>
                <a:off x="4684318" y="2748469"/>
                <a:ext cx="551857" cy="471789"/>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19" name="Oval 18">
                <a:extLst>
                  <a:ext uri="{FF2B5EF4-FFF2-40B4-BE49-F238E27FC236}">
                    <a16:creationId xmlns:a16="http://schemas.microsoft.com/office/drawing/2014/main" id="{E6F725C8-8BEB-C41A-3700-EBC1AEEC1DB9}"/>
                  </a:ext>
                </a:extLst>
              </p:cNvPr>
              <p:cNvSpPr/>
              <p:nvPr/>
            </p:nvSpPr>
            <p:spPr>
              <a:xfrm>
                <a:off x="5044553" y="3819654"/>
                <a:ext cx="639346" cy="535826"/>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0" name="Oval 19">
                <a:extLst>
                  <a:ext uri="{FF2B5EF4-FFF2-40B4-BE49-F238E27FC236}">
                    <a16:creationId xmlns:a16="http://schemas.microsoft.com/office/drawing/2014/main" id="{B4FF133D-C2AE-AFEA-57D1-5156E63C486B}"/>
                  </a:ext>
                </a:extLst>
              </p:cNvPr>
              <p:cNvSpPr/>
              <p:nvPr/>
            </p:nvSpPr>
            <p:spPr>
              <a:xfrm>
                <a:off x="7876525" y="1304107"/>
                <a:ext cx="435769" cy="385763"/>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1" name="Oval 20">
                <a:extLst>
                  <a:ext uri="{FF2B5EF4-FFF2-40B4-BE49-F238E27FC236}">
                    <a16:creationId xmlns:a16="http://schemas.microsoft.com/office/drawing/2014/main" id="{26ACE262-71F9-6225-B8AF-244C0F50021E}"/>
                  </a:ext>
                </a:extLst>
              </p:cNvPr>
              <p:cNvSpPr/>
              <p:nvPr/>
            </p:nvSpPr>
            <p:spPr>
              <a:xfrm>
                <a:off x="5683899" y="2946821"/>
                <a:ext cx="239218" cy="18741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2" name="Oval 21">
                <a:extLst>
                  <a:ext uri="{FF2B5EF4-FFF2-40B4-BE49-F238E27FC236}">
                    <a16:creationId xmlns:a16="http://schemas.microsoft.com/office/drawing/2014/main" id="{B5981055-D1B0-2315-3738-768429E19328}"/>
                  </a:ext>
                </a:extLst>
              </p:cNvPr>
              <p:cNvSpPr/>
              <p:nvPr/>
            </p:nvSpPr>
            <p:spPr>
              <a:xfrm>
                <a:off x="8312294" y="2216558"/>
                <a:ext cx="626546" cy="617937"/>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3" name="Oval 22">
                <a:extLst>
                  <a:ext uri="{FF2B5EF4-FFF2-40B4-BE49-F238E27FC236}">
                    <a16:creationId xmlns:a16="http://schemas.microsoft.com/office/drawing/2014/main" id="{9BC88F7A-280A-F7BC-2F82-81061E86C130}"/>
                  </a:ext>
                </a:extLst>
              </p:cNvPr>
              <p:cNvSpPr/>
              <p:nvPr/>
            </p:nvSpPr>
            <p:spPr>
              <a:xfrm>
                <a:off x="1910739" y="1769930"/>
                <a:ext cx="435769" cy="38576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4" name="Oval 23">
                <a:extLst>
                  <a:ext uri="{FF2B5EF4-FFF2-40B4-BE49-F238E27FC236}">
                    <a16:creationId xmlns:a16="http://schemas.microsoft.com/office/drawing/2014/main" id="{975B010F-C521-4666-5248-1B46F150C0BF}"/>
                  </a:ext>
                </a:extLst>
              </p:cNvPr>
              <p:cNvSpPr/>
              <p:nvPr/>
            </p:nvSpPr>
            <p:spPr>
              <a:xfrm>
                <a:off x="6204569" y="1878257"/>
                <a:ext cx="435769" cy="385763"/>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5" name="Oval 24">
                <a:extLst>
                  <a:ext uri="{FF2B5EF4-FFF2-40B4-BE49-F238E27FC236}">
                    <a16:creationId xmlns:a16="http://schemas.microsoft.com/office/drawing/2014/main" id="{85B7249E-4967-DCF5-C502-EF17D903D24F}"/>
                  </a:ext>
                </a:extLst>
              </p:cNvPr>
              <p:cNvSpPr/>
              <p:nvPr/>
            </p:nvSpPr>
            <p:spPr>
              <a:xfrm>
                <a:off x="3916830" y="2561059"/>
                <a:ext cx="270161" cy="273437"/>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6" name="Oval 25">
                <a:extLst>
                  <a:ext uri="{FF2B5EF4-FFF2-40B4-BE49-F238E27FC236}">
                    <a16:creationId xmlns:a16="http://schemas.microsoft.com/office/drawing/2014/main" id="{3D3B1D6C-F3D2-2BA6-5FC0-57A23659EC75}"/>
                  </a:ext>
                </a:extLst>
              </p:cNvPr>
              <p:cNvSpPr/>
              <p:nvPr/>
            </p:nvSpPr>
            <p:spPr>
              <a:xfrm>
                <a:off x="5296679" y="1884247"/>
                <a:ext cx="374355" cy="332312"/>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7" name="Oval 26">
                <a:extLst>
                  <a:ext uri="{FF2B5EF4-FFF2-40B4-BE49-F238E27FC236}">
                    <a16:creationId xmlns:a16="http://schemas.microsoft.com/office/drawing/2014/main" id="{80184459-9722-01F8-2FA8-FDF65E103A9A}"/>
                  </a:ext>
                </a:extLst>
              </p:cNvPr>
              <p:cNvSpPr/>
              <p:nvPr/>
            </p:nvSpPr>
            <p:spPr>
              <a:xfrm>
                <a:off x="831706" y="1332888"/>
                <a:ext cx="225029" cy="21788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8" name="Oval 27">
                <a:extLst>
                  <a:ext uri="{FF2B5EF4-FFF2-40B4-BE49-F238E27FC236}">
                    <a16:creationId xmlns:a16="http://schemas.microsoft.com/office/drawing/2014/main" id="{AC0A5CEB-253A-C3F8-93FA-A2039F573496}"/>
                  </a:ext>
                </a:extLst>
              </p:cNvPr>
              <p:cNvSpPr/>
              <p:nvPr/>
            </p:nvSpPr>
            <p:spPr>
              <a:xfrm>
                <a:off x="447833" y="1445290"/>
                <a:ext cx="223953" cy="246412"/>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29" name="Oval 28">
                <a:extLst>
                  <a:ext uri="{FF2B5EF4-FFF2-40B4-BE49-F238E27FC236}">
                    <a16:creationId xmlns:a16="http://schemas.microsoft.com/office/drawing/2014/main" id="{C4E26E76-1304-D820-DE3C-591FFF08A2AE}"/>
                  </a:ext>
                </a:extLst>
              </p:cNvPr>
              <p:cNvSpPr/>
              <p:nvPr/>
            </p:nvSpPr>
            <p:spPr>
              <a:xfrm>
                <a:off x="7455559" y="1961510"/>
                <a:ext cx="435769" cy="385763"/>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grpSp>
      </p:grpSp>
    </p:spTree>
    <p:extLst>
      <p:ext uri="{BB962C8B-B14F-4D97-AF65-F5344CB8AC3E}">
        <p14:creationId xmlns:p14="http://schemas.microsoft.com/office/powerpoint/2010/main" val="1440224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A9D0FDB-D69C-4944-91AB-A4DFB2A3A5E9}"/>
              </a:ext>
            </a:extLst>
          </p:cNvPr>
          <p:cNvSpPr txBox="1">
            <a:spLocks/>
          </p:cNvSpPr>
          <p:nvPr/>
        </p:nvSpPr>
        <p:spPr>
          <a:xfrm>
            <a:off x="1042989" y="3718851"/>
            <a:ext cx="1671804" cy="249812"/>
          </a:xfrm>
          <a:prstGeom prst="rect">
            <a:avLst/>
          </a:prstGeom>
        </p:spPr>
        <p:txBody>
          <a:bodyPr wrap="none" lIns="0" tIns="0" rIns="0" bIns="0" anchor="b" anchorCtr="0">
            <a:spAutoFit/>
          </a:bodyPr>
          <a:lstStyle>
            <a:lvl1pPr marL="0" indent="0" algn="l" defTabSz="914400" rtl="0" eaLnBrk="1" latinLnBrk="0" hangingPunct="1">
              <a:lnSpc>
                <a:spcPct val="110000"/>
              </a:lnSpc>
              <a:spcBef>
                <a:spcPts val="1000"/>
              </a:spcBef>
              <a:buFont typeface="Arial" panose="020B0604020202020204" pitchFamily="34" charset="0"/>
              <a:buNone/>
              <a:defRPr sz="1200" kern="1200" baseline="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nl-NL" sz="1600" dirty="0">
                <a:solidFill>
                  <a:schemeClr val="bg1"/>
                </a:solidFill>
              </a:rPr>
              <a:t>www.conclusion.nl</a:t>
            </a:r>
          </a:p>
        </p:txBody>
      </p:sp>
      <p:sp>
        <p:nvSpPr>
          <p:cNvPr id="2" name="Titel 1">
            <a:extLst>
              <a:ext uri="{FF2B5EF4-FFF2-40B4-BE49-F238E27FC236}">
                <a16:creationId xmlns:a16="http://schemas.microsoft.com/office/drawing/2014/main" id="{0D7F5023-99CC-4C15-9CEA-F027B31711D9}"/>
              </a:ext>
            </a:extLst>
          </p:cNvPr>
          <p:cNvSpPr>
            <a:spLocks noGrp="1"/>
          </p:cNvSpPr>
          <p:nvPr>
            <p:ph type="title"/>
          </p:nvPr>
        </p:nvSpPr>
        <p:spPr>
          <a:xfrm>
            <a:off x="0" y="-484448"/>
            <a:ext cx="12193200" cy="266400"/>
          </a:xfrm>
        </p:spPr>
        <p:txBody>
          <a:bodyPr/>
          <a:lstStyle/>
          <a:p>
            <a:r>
              <a:rPr lang="nl-NL" dirty="0"/>
              <a:t>Logo </a:t>
            </a:r>
          </a:p>
        </p:txBody>
      </p:sp>
    </p:spTree>
    <p:extLst>
      <p:ext uri="{BB962C8B-B14F-4D97-AF65-F5344CB8AC3E}">
        <p14:creationId xmlns:p14="http://schemas.microsoft.com/office/powerpoint/2010/main" val="38666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107">
            <a:extLst>
              <a:ext uri="{FF2B5EF4-FFF2-40B4-BE49-F238E27FC236}">
                <a16:creationId xmlns:a16="http://schemas.microsoft.com/office/drawing/2014/main" id="{2830CBB1-4043-41C1-E245-BC50137EBF7F}"/>
              </a:ext>
            </a:extLst>
          </p:cNvPr>
          <p:cNvPicPr>
            <a:picLocks noChangeAspect="1"/>
          </p:cNvPicPr>
          <p:nvPr/>
        </p:nvPicPr>
        <p:blipFill>
          <a:blip r:embed="rId3"/>
          <a:stretch>
            <a:fillRect/>
          </a:stretch>
        </p:blipFill>
        <p:spPr>
          <a:xfrm>
            <a:off x="2893220" y="5782294"/>
            <a:ext cx="4844789" cy="792189"/>
          </a:xfrm>
          <a:prstGeom prst="rect">
            <a:avLst/>
          </a:prstGeom>
        </p:spPr>
      </p:pic>
      <p:sp>
        <p:nvSpPr>
          <p:cNvPr id="58" name="Text Placeholder 57">
            <a:extLst>
              <a:ext uri="{FF2B5EF4-FFF2-40B4-BE49-F238E27FC236}">
                <a16:creationId xmlns:a16="http://schemas.microsoft.com/office/drawing/2014/main" id="{FA818879-7327-53FA-BE45-EDF27055F810}"/>
              </a:ext>
            </a:extLst>
          </p:cNvPr>
          <p:cNvSpPr>
            <a:spLocks noGrp="1"/>
          </p:cNvSpPr>
          <p:nvPr>
            <p:ph type="body" sz="quarter" idx="16"/>
          </p:nvPr>
        </p:nvSpPr>
        <p:spPr/>
        <p:txBody>
          <a:bodyPr/>
          <a:lstStyle/>
          <a:p>
            <a:endParaRPr lang="en-US"/>
          </a:p>
        </p:txBody>
      </p:sp>
      <p:sp>
        <p:nvSpPr>
          <p:cNvPr id="10" name="Title 9">
            <a:extLst>
              <a:ext uri="{FF2B5EF4-FFF2-40B4-BE49-F238E27FC236}">
                <a16:creationId xmlns:a16="http://schemas.microsoft.com/office/drawing/2014/main" id="{012F09BF-6389-5353-EDF9-EAF0B1CE5FD5}"/>
              </a:ext>
            </a:extLst>
          </p:cNvPr>
          <p:cNvSpPr>
            <a:spLocks noGrp="1"/>
          </p:cNvSpPr>
          <p:nvPr>
            <p:ph type="title"/>
          </p:nvPr>
        </p:nvSpPr>
        <p:spPr>
          <a:ln>
            <a:noFill/>
          </a:ln>
        </p:spPr>
        <p:txBody>
          <a:bodyPr/>
          <a:lstStyle/>
          <a:p>
            <a:r>
              <a:rPr lang="en-US" dirty="0"/>
              <a:t>Het Conclusion T-shaped Ecosysteem</a:t>
            </a:r>
          </a:p>
        </p:txBody>
      </p:sp>
      <p:sp>
        <p:nvSpPr>
          <p:cNvPr id="47" name="Text Placeholder 46">
            <a:extLst>
              <a:ext uri="{FF2B5EF4-FFF2-40B4-BE49-F238E27FC236}">
                <a16:creationId xmlns:a16="http://schemas.microsoft.com/office/drawing/2014/main" id="{7BBD065B-24AB-F1B1-AA7F-DE796533C61D}"/>
              </a:ext>
            </a:extLst>
          </p:cNvPr>
          <p:cNvSpPr>
            <a:spLocks noGrp="1"/>
          </p:cNvSpPr>
          <p:nvPr>
            <p:ph type="body" sz="quarter" idx="13"/>
          </p:nvPr>
        </p:nvSpPr>
        <p:spPr/>
        <p:txBody>
          <a:bodyPr/>
          <a:lstStyle/>
          <a:p>
            <a:endParaRPr lang="en-US"/>
          </a:p>
        </p:txBody>
      </p:sp>
      <p:sp>
        <p:nvSpPr>
          <p:cNvPr id="60" name="Picture Placeholder 59">
            <a:extLst>
              <a:ext uri="{FF2B5EF4-FFF2-40B4-BE49-F238E27FC236}">
                <a16:creationId xmlns:a16="http://schemas.microsoft.com/office/drawing/2014/main" id="{2AA2277B-17E1-0920-E030-52892A83CA12}"/>
              </a:ext>
            </a:extLst>
          </p:cNvPr>
          <p:cNvSpPr>
            <a:spLocks noGrp="1"/>
          </p:cNvSpPr>
          <p:nvPr>
            <p:ph type="pic" idx="33"/>
          </p:nvPr>
        </p:nvSpPr>
        <p:spPr/>
        <p:txBody>
          <a:bodyPr/>
          <a:lstStyle/>
          <a:p>
            <a:endParaRPr lang="en-US"/>
          </a:p>
        </p:txBody>
      </p:sp>
      <p:sp>
        <p:nvSpPr>
          <p:cNvPr id="3" name="Footer Placeholder 2">
            <a:extLst>
              <a:ext uri="{FF2B5EF4-FFF2-40B4-BE49-F238E27FC236}">
                <a16:creationId xmlns:a16="http://schemas.microsoft.com/office/drawing/2014/main" id="{DA5A1C3D-FC60-626F-6E52-81359C473FD0}"/>
              </a:ext>
            </a:extLst>
          </p:cNvPr>
          <p:cNvSpPr>
            <a:spLocks noGrp="1"/>
          </p:cNvSpPr>
          <p:nvPr>
            <p:ph type="ftr" sz="quarter" idx="4294967295"/>
          </p:nvPr>
        </p:nvSpPr>
        <p:spPr>
          <a:xfrm>
            <a:off x="9244013" y="5003800"/>
            <a:ext cx="2947987" cy="10795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So you want to be an IT Architect? - HBO-ICT JOB &amp; STUDENT EVENT 2023</a:t>
            </a:r>
            <a:endParaRPr lang="nl-NL" dirty="0"/>
          </a:p>
        </p:txBody>
      </p:sp>
      <p:grpSp>
        <p:nvGrpSpPr>
          <p:cNvPr id="2" name="Graphic 21">
            <a:extLst>
              <a:ext uri="{FF2B5EF4-FFF2-40B4-BE49-F238E27FC236}">
                <a16:creationId xmlns:a16="http://schemas.microsoft.com/office/drawing/2014/main" id="{B16AE097-51AF-D9CD-ACD2-3AF77CAA2D78}"/>
              </a:ext>
            </a:extLst>
          </p:cNvPr>
          <p:cNvGrpSpPr/>
          <p:nvPr/>
        </p:nvGrpSpPr>
        <p:grpSpPr>
          <a:xfrm>
            <a:off x="-290932" y="874482"/>
            <a:ext cx="12773864" cy="5542871"/>
            <a:chOff x="14422" y="1454704"/>
            <a:chExt cx="9119199" cy="2231056"/>
          </a:xfrm>
          <a:noFill/>
        </p:grpSpPr>
        <p:sp>
          <p:nvSpPr>
            <p:cNvPr id="5" name="Graphic 21">
              <a:extLst>
                <a:ext uri="{FF2B5EF4-FFF2-40B4-BE49-F238E27FC236}">
                  <a16:creationId xmlns:a16="http://schemas.microsoft.com/office/drawing/2014/main" id="{E885F2E3-22AF-F14D-86EA-B51D2A02B042}"/>
                </a:ext>
              </a:extLst>
            </p:cNvPr>
            <p:cNvSpPr/>
            <p:nvPr/>
          </p:nvSpPr>
          <p:spPr>
            <a:xfrm>
              <a:off x="14422" y="1454704"/>
              <a:ext cx="9119199" cy="2231056"/>
            </a:xfrm>
            <a:custGeom>
              <a:avLst/>
              <a:gdLst>
                <a:gd name="connsiteX0" fmla="*/ 0 w 9119199"/>
                <a:gd name="connsiteY0" fmla="*/ 738906 h 2231056"/>
                <a:gd name="connsiteX1" fmla="*/ 452011 w 9119199"/>
                <a:gd name="connsiteY1" fmla="*/ 346302 h 2231056"/>
                <a:gd name="connsiteX2" fmla="*/ 1362938 w 9119199"/>
                <a:gd name="connsiteY2" fmla="*/ 806852 h 2231056"/>
                <a:gd name="connsiteX3" fmla="*/ 1781037 w 9119199"/>
                <a:gd name="connsiteY3" fmla="*/ 1736778 h 2231056"/>
                <a:gd name="connsiteX4" fmla="*/ 2602036 w 9119199"/>
                <a:gd name="connsiteY4" fmla="*/ 2218738 h 2231056"/>
                <a:gd name="connsiteX5" fmla="*/ 3131309 w 9119199"/>
                <a:gd name="connsiteY5" fmla="*/ 1743152 h 2231056"/>
                <a:gd name="connsiteX6" fmla="*/ 3603218 w 9119199"/>
                <a:gd name="connsiteY6" fmla="*/ 864871 h 2231056"/>
                <a:gd name="connsiteX7" fmla="*/ 3779193 w 9119199"/>
                <a:gd name="connsiteY7" fmla="*/ 642195 h 2231056"/>
                <a:gd name="connsiteX8" fmla="*/ 4195617 w 9119199"/>
                <a:gd name="connsiteY8" fmla="*/ 445382 h 2231056"/>
                <a:gd name="connsiteX9" fmla="*/ 4514840 w 9119199"/>
                <a:gd name="connsiteY9" fmla="*/ 778415 h 2231056"/>
                <a:gd name="connsiteX10" fmla="*/ 4612204 w 9119199"/>
                <a:gd name="connsiteY10" fmla="*/ 1595165 h 2231056"/>
                <a:gd name="connsiteX11" fmla="*/ 4676719 w 9119199"/>
                <a:gd name="connsiteY11" fmla="*/ 1809179 h 2231056"/>
                <a:gd name="connsiteX12" fmla="*/ 5128321 w 9119199"/>
                <a:gd name="connsiteY12" fmla="*/ 2199658 h 2231056"/>
                <a:gd name="connsiteX13" fmla="*/ 5766563 w 9119199"/>
                <a:gd name="connsiteY13" fmla="*/ 1893142 h 2231056"/>
                <a:gd name="connsiteX14" fmla="*/ 5935225 w 9119199"/>
                <a:gd name="connsiteY14" fmla="*/ 1724971 h 2231056"/>
                <a:gd name="connsiteX15" fmla="*/ 6599492 w 9119199"/>
                <a:gd name="connsiteY15" fmla="*/ 1038394 h 2231056"/>
                <a:gd name="connsiteX16" fmla="*/ 6820574 w 9119199"/>
                <a:gd name="connsiteY16" fmla="*/ 844891 h 2231056"/>
                <a:gd name="connsiteX17" fmla="*/ 7863391 w 9119199"/>
                <a:gd name="connsiteY17" fmla="*/ 192676 h 2231056"/>
                <a:gd name="connsiteX18" fmla="*/ 7892850 w 9119199"/>
                <a:gd name="connsiteY18" fmla="*/ 178989 h 2231056"/>
                <a:gd name="connsiteX19" fmla="*/ 8534278 w 9119199"/>
                <a:gd name="connsiteY19" fmla="*/ 235 h 2231056"/>
                <a:gd name="connsiteX20" fmla="*/ 9119199 w 9119199"/>
                <a:gd name="connsiteY20" fmla="*/ 110266 h 22310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19199" h="2231056">
                  <a:moveTo>
                    <a:pt x="0" y="738906"/>
                  </a:moveTo>
                  <a:cubicBezTo>
                    <a:pt x="95526" y="557088"/>
                    <a:pt x="254953" y="402400"/>
                    <a:pt x="452011" y="346302"/>
                  </a:cubicBezTo>
                  <a:cubicBezTo>
                    <a:pt x="803348" y="246241"/>
                    <a:pt x="1171682" y="495638"/>
                    <a:pt x="1362938" y="806852"/>
                  </a:cubicBezTo>
                  <a:cubicBezTo>
                    <a:pt x="1541160" y="1096862"/>
                    <a:pt x="1612662" y="1440926"/>
                    <a:pt x="1781037" y="1736778"/>
                  </a:cubicBezTo>
                  <a:cubicBezTo>
                    <a:pt x="1949413" y="2032631"/>
                    <a:pt x="2271577" y="2291220"/>
                    <a:pt x="2602036" y="2218738"/>
                  </a:cubicBezTo>
                  <a:cubicBezTo>
                    <a:pt x="2842444" y="2166032"/>
                    <a:pt x="3009716" y="1954429"/>
                    <a:pt x="3131309" y="1743152"/>
                  </a:cubicBezTo>
                  <a:cubicBezTo>
                    <a:pt x="3294046" y="1460293"/>
                    <a:pt x="3416007" y="1143685"/>
                    <a:pt x="3603218" y="864871"/>
                  </a:cubicBezTo>
                  <a:cubicBezTo>
                    <a:pt x="3655762" y="786628"/>
                    <a:pt x="3713453" y="711694"/>
                    <a:pt x="3779193" y="642195"/>
                  </a:cubicBezTo>
                  <a:cubicBezTo>
                    <a:pt x="3889796" y="525300"/>
                    <a:pt x="4040602" y="421971"/>
                    <a:pt x="4195617" y="445382"/>
                  </a:cubicBezTo>
                  <a:cubicBezTo>
                    <a:pt x="4359580" y="470183"/>
                    <a:pt x="4466587" y="625934"/>
                    <a:pt x="4514840" y="778415"/>
                  </a:cubicBezTo>
                  <a:cubicBezTo>
                    <a:pt x="4597863" y="1040601"/>
                    <a:pt x="4563829" y="1322438"/>
                    <a:pt x="4612204" y="1595165"/>
                  </a:cubicBezTo>
                  <a:cubicBezTo>
                    <a:pt x="4624911" y="1666503"/>
                    <a:pt x="4646525" y="1739557"/>
                    <a:pt x="4676719" y="1809179"/>
                  </a:cubicBezTo>
                  <a:cubicBezTo>
                    <a:pt x="4761540" y="2005542"/>
                    <a:pt x="4914553" y="2174367"/>
                    <a:pt x="5128321" y="2199658"/>
                  </a:cubicBezTo>
                  <a:cubicBezTo>
                    <a:pt x="5372447" y="2228504"/>
                    <a:pt x="5592468" y="2060250"/>
                    <a:pt x="5766563" y="1893142"/>
                  </a:cubicBezTo>
                  <a:cubicBezTo>
                    <a:pt x="5824050" y="1837984"/>
                    <a:pt x="5880066" y="1781763"/>
                    <a:pt x="5935225" y="1724971"/>
                  </a:cubicBezTo>
                  <a:cubicBezTo>
                    <a:pt x="6158881" y="1494655"/>
                    <a:pt x="6367256" y="1255105"/>
                    <a:pt x="6599492" y="1038394"/>
                  </a:cubicBezTo>
                  <a:cubicBezTo>
                    <a:pt x="6670994" y="971632"/>
                    <a:pt x="6744742" y="907118"/>
                    <a:pt x="6820574" y="844891"/>
                  </a:cubicBezTo>
                  <a:cubicBezTo>
                    <a:pt x="7134486" y="587405"/>
                    <a:pt x="7485700" y="369673"/>
                    <a:pt x="7863391" y="192676"/>
                  </a:cubicBezTo>
                  <a:cubicBezTo>
                    <a:pt x="7873197" y="188100"/>
                    <a:pt x="7883003" y="183524"/>
                    <a:pt x="7892850" y="178989"/>
                  </a:cubicBezTo>
                  <a:cubicBezTo>
                    <a:pt x="8095505" y="85751"/>
                    <a:pt x="8311561" y="4934"/>
                    <a:pt x="8534278" y="235"/>
                  </a:cubicBezTo>
                  <a:cubicBezTo>
                    <a:pt x="8737300" y="-4177"/>
                    <a:pt x="8932274" y="54209"/>
                    <a:pt x="9119199" y="110266"/>
                  </a:cubicBezTo>
                </a:path>
              </a:pathLst>
            </a:custGeom>
            <a:noFill/>
            <a:ln w="193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6" name="Graphic 21">
              <a:extLst>
                <a:ext uri="{FF2B5EF4-FFF2-40B4-BE49-F238E27FC236}">
                  <a16:creationId xmlns:a16="http://schemas.microsoft.com/office/drawing/2014/main" id="{3C130294-3E86-B93C-D7C1-AB6156A89132}"/>
                </a:ext>
              </a:extLst>
            </p:cNvPr>
            <p:cNvSpPr/>
            <p:nvPr/>
          </p:nvSpPr>
          <p:spPr>
            <a:xfrm>
              <a:off x="21205" y="1492161"/>
              <a:ext cx="9107759" cy="2171203"/>
            </a:xfrm>
            <a:custGeom>
              <a:avLst/>
              <a:gdLst>
                <a:gd name="connsiteX0" fmla="*/ 0 w 9107759"/>
                <a:gd name="connsiteY0" fmla="*/ 718773 h 2171203"/>
                <a:gd name="connsiteX1" fmla="*/ 476648 w 9107759"/>
                <a:gd name="connsiteY1" fmla="*/ 310766 h 2171203"/>
                <a:gd name="connsiteX2" fmla="*/ 1405430 w 9107759"/>
                <a:gd name="connsiteY2" fmla="*/ 775933 h 2171203"/>
                <a:gd name="connsiteX3" fmla="*/ 1817033 w 9107759"/>
                <a:gd name="connsiteY3" fmla="*/ 1685675 h 2171203"/>
                <a:gd name="connsiteX4" fmla="*/ 2620340 w 9107759"/>
                <a:gd name="connsiteY4" fmla="*/ 2159831 h 2171203"/>
                <a:gd name="connsiteX5" fmla="*/ 3139072 w 9107759"/>
                <a:gd name="connsiteY5" fmla="*/ 1701079 h 2171203"/>
                <a:gd name="connsiteX6" fmla="*/ 3617273 w 9107759"/>
                <a:gd name="connsiteY6" fmla="*/ 850253 h 2171203"/>
                <a:gd name="connsiteX7" fmla="*/ 3792799 w 9107759"/>
                <a:gd name="connsiteY7" fmla="*/ 630193 h 2171203"/>
                <a:gd name="connsiteX8" fmla="*/ 4203666 w 9107759"/>
                <a:gd name="connsiteY8" fmla="*/ 429866 h 2171203"/>
                <a:gd name="connsiteX9" fmla="*/ 4520029 w 9107759"/>
                <a:gd name="connsiteY9" fmla="*/ 745494 h 2171203"/>
                <a:gd name="connsiteX10" fmla="*/ 4628017 w 9107759"/>
                <a:gd name="connsiteY10" fmla="*/ 1528290 h 2171203"/>
                <a:gd name="connsiteX11" fmla="*/ 4694942 w 9107759"/>
                <a:gd name="connsiteY11" fmla="*/ 1734173 h 2171203"/>
                <a:gd name="connsiteX12" fmla="*/ 5146217 w 9107759"/>
                <a:gd name="connsiteY12" fmla="*/ 2110352 h 2171203"/>
                <a:gd name="connsiteX13" fmla="*/ 5781354 w 9107759"/>
                <a:gd name="connsiteY13" fmla="*/ 1813356 h 2171203"/>
                <a:gd name="connsiteX14" fmla="*/ 5949893 w 9107759"/>
                <a:gd name="connsiteY14" fmla="*/ 1651518 h 2171203"/>
                <a:gd name="connsiteX15" fmla="*/ 6611545 w 9107759"/>
                <a:gd name="connsiteY15" fmla="*/ 995667 h 2171203"/>
                <a:gd name="connsiteX16" fmla="*/ 6830952 w 9107759"/>
                <a:gd name="connsiteY16" fmla="*/ 811683 h 2171203"/>
                <a:gd name="connsiteX17" fmla="*/ 7866251 w 9107759"/>
                <a:gd name="connsiteY17" fmla="*/ 190153 h 2171203"/>
                <a:gd name="connsiteX18" fmla="*/ 7895546 w 9107759"/>
                <a:gd name="connsiteY18" fmla="*/ 176956 h 2171203"/>
                <a:gd name="connsiteX19" fmla="*/ 8532071 w 9107759"/>
                <a:gd name="connsiteY19" fmla="*/ 531 h 2171203"/>
                <a:gd name="connsiteX20" fmla="*/ 9107759 w 9107759"/>
                <a:gd name="connsiteY20" fmla="*/ 97978 h 2171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107759" h="2171203">
                  <a:moveTo>
                    <a:pt x="0" y="718773"/>
                  </a:moveTo>
                  <a:cubicBezTo>
                    <a:pt x="98672" y="527108"/>
                    <a:pt x="269254" y="367231"/>
                    <a:pt x="476648" y="310766"/>
                  </a:cubicBezTo>
                  <a:cubicBezTo>
                    <a:pt x="834482" y="213360"/>
                    <a:pt x="1209558" y="461041"/>
                    <a:pt x="1405430" y="775933"/>
                  </a:cubicBezTo>
                  <a:cubicBezTo>
                    <a:pt x="1581528" y="1059037"/>
                    <a:pt x="1651640" y="1396156"/>
                    <a:pt x="1817033" y="1685675"/>
                  </a:cubicBezTo>
                  <a:cubicBezTo>
                    <a:pt x="1982426" y="1975194"/>
                    <a:pt x="2297318" y="2228554"/>
                    <a:pt x="2620340" y="2159831"/>
                  </a:cubicBezTo>
                  <a:cubicBezTo>
                    <a:pt x="2855396" y="2109862"/>
                    <a:pt x="3018010" y="1904510"/>
                    <a:pt x="3139072" y="1701079"/>
                  </a:cubicBezTo>
                  <a:cubicBezTo>
                    <a:pt x="3300992" y="1429006"/>
                    <a:pt x="3429163" y="1124573"/>
                    <a:pt x="3617273" y="850253"/>
                  </a:cubicBezTo>
                  <a:cubicBezTo>
                    <a:pt x="3670062" y="773277"/>
                    <a:pt x="3727590" y="699161"/>
                    <a:pt x="3792799" y="630193"/>
                  </a:cubicBezTo>
                  <a:cubicBezTo>
                    <a:pt x="3902666" y="513911"/>
                    <a:pt x="4051103" y="409928"/>
                    <a:pt x="4203666" y="429866"/>
                  </a:cubicBezTo>
                  <a:cubicBezTo>
                    <a:pt x="4364892" y="450908"/>
                    <a:pt x="4470877" y="599754"/>
                    <a:pt x="4520029" y="745494"/>
                  </a:cubicBezTo>
                  <a:cubicBezTo>
                    <a:pt x="4604564" y="995953"/>
                    <a:pt x="4575964" y="1266105"/>
                    <a:pt x="4628017" y="1528290"/>
                  </a:cubicBezTo>
                  <a:cubicBezTo>
                    <a:pt x="4641745" y="1596891"/>
                    <a:pt x="4664135" y="1667166"/>
                    <a:pt x="4694942" y="1734173"/>
                  </a:cubicBezTo>
                  <a:cubicBezTo>
                    <a:pt x="4781275" y="1923346"/>
                    <a:pt x="4934165" y="2086287"/>
                    <a:pt x="5146217" y="2110352"/>
                  </a:cubicBezTo>
                  <a:cubicBezTo>
                    <a:pt x="5388464" y="2137809"/>
                    <a:pt x="5607380" y="1974541"/>
                    <a:pt x="5781354" y="1813356"/>
                  </a:cubicBezTo>
                  <a:cubicBezTo>
                    <a:pt x="5838800" y="1760159"/>
                    <a:pt x="5894816" y="1706063"/>
                    <a:pt x="5949893" y="1651518"/>
                  </a:cubicBezTo>
                  <a:cubicBezTo>
                    <a:pt x="6173385" y="1430313"/>
                    <a:pt x="6380944" y="1201836"/>
                    <a:pt x="6611545" y="995667"/>
                  </a:cubicBezTo>
                  <a:cubicBezTo>
                    <a:pt x="6682556" y="932133"/>
                    <a:pt x="6755733" y="870805"/>
                    <a:pt x="6830952" y="811683"/>
                  </a:cubicBezTo>
                  <a:cubicBezTo>
                    <a:pt x="7142331" y="567026"/>
                    <a:pt x="7490807" y="360816"/>
                    <a:pt x="7866251" y="190153"/>
                  </a:cubicBezTo>
                  <a:cubicBezTo>
                    <a:pt x="7875975" y="185740"/>
                    <a:pt x="7885740" y="181328"/>
                    <a:pt x="7895546" y="176956"/>
                  </a:cubicBezTo>
                  <a:cubicBezTo>
                    <a:pt x="8096935" y="86905"/>
                    <a:pt x="8311766" y="7355"/>
                    <a:pt x="8532071" y="531"/>
                  </a:cubicBezTo>
                  <a:cubicBezTo>
                    <a:pt x="8733011" y="-5924"/>
                    <a:pt x="8925287" y="47600"/>
                    <a:pt x="9107759" y="97978"/>
                  </a:cubicBezTo>
                </a:path>
              </a:pathLst>
            </a:custGeom>
            <a:noFill/>
            <a:ln w="188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7" name="Graphic 21">
              <a:extLst>
                <a:ext uri="{FF2B5EF4-FFF2-40B4-BE49-F238E27FC236}">
                  <a16:creationId xmlns:a16="http://schemas.microsoft.com/office/drawing/2014/main" id="{FAF70472-7633-D5C6-B946-769427410E0A}"/>
                </a:ext>
              </a:extLst>
            </p:cNvPr>
            <p:cNvSpPr/>
            <p:nvPr/>
          </p:nvSpPr>
          <p:spPr>
            <a:xfrm>
              <a:off x="27987" y="1529356"/>
              <a:ext cx="9096318" cy="2111550"/>
            </a:xfrm>
            <a:custGeom>
              <a:avLst/>
              <a:gdLst>
                <a:gd name="connsiteX0" fmla="*/ 0 w 9096318"/>
                <a:gd name="connsiteY0" fmla="*/ 698901 h 2111550"/>
                <a:gd name="connsiteX1" fmla="*/ 501286 w 9096318"/>
                <a:gd name="connsiteY1" fmla="*/ 275491 h 2111550"/>
                <a:gd name="connsiteX2" fmla="*/ 1447882 w 9096318"/>
                <a:gd name="connsiteY2" fmla="*/ 745234 h 2111550"/>
                <a:gd name="connsiteX3" fmla="*/ 1852947 w 9096318"/>
                <a:gd name="connsiteY3" fmla="*/ 1634792 h 2111550"/>
                <a:gd name="connsiteX4" fmla="*/ 2638604 w 9096318"/>
                <a:gd name="connsiteY4" fmla="*/ 2101104 h 2111550"/>
                <a:gd name="connsiteX5" fmla="*/ 3146835 w 9096318"/>
                <a:gd name="connsiteY5" fmla="*/ 1659185 h 2111550"/>
                <a:gd name="connsiteX6" fmla="*/ 3631288 w 9096318"/>
                <a:gd name="connsiteY6" fmla="*/ 835857 h 2111550"/>
                <a:gd name="connsiteX7" fmla="*/ 3806364 w 9096318"/>
                <a:gd name="connsiteY7" fmla="*/ 618370 h 2111550"/>
                <a:gd name="connsiteX8" fmla="*/ 4211674 w 9096318"/>
                <a:gd name="connsiteY8" fmla="*/ 414489 h 2111550"/>
                <a:gd name="connsiteX9" fmla="*/ 4525177 w 9096318"/>
                <a:gd name="connsiteY9" fmla="*/ 712670 h 2111550"/>
                <a:gd name="connsiteX10" fmla="*/ 4643788 w 9096318"/>
                <a:gd name="connsiteY10" fmla="*/ 1461514 h 2111550"/>
                <a:gd name="connsiteX11" fmla="*/ 4713083 w 9096318"/>
                <a:gd name="connsiteY11" fmla="*/ 1659307 h 2111550"/>
                <a:gd name="connsiteX12" fmla="*/ 5164031 w 9096318"/>
                <a:gd name="connsiteY12" fmla="*/ 2021186 h 2111550"/>
                <a:gd name="connsiteX13" fmla="*/ 5796062 w 9096318"/>
                <a:gd name="connsiteY13" fmla="*/ 1733750 h 2111550"/>
                <a:gd name="connsiteX14" fmla="*/ 5964479 w 9096318"/>
                <a:gd name="connsiteY14" fmla="*/ 1578245 h 2111550"/>
                <a:gd name="connsiteX15" fmla="*/ 6623557 w 9096318"/>
                <a:gd name="connsiteY15" fmla="*/ 953078 h 2111550"/>
                <a:gd name="connsiteX16" fmla="*/ 6841249 w 9096318"/>
                <a:gd name="connsiteY16" fmla="*/ 778656 h 2111550"/>
                <a:gd name="connsiteX17" fmla="*/ 7869029 w 9096318"/>
                <a:gd name="connsiteY17" fmla="*/ 187769 h 2111550"/>
                <a:gd name="connsiteX18" fmla="*/ 7898161 w 9096318"/>
                <a:gd name="connsiteY18" fmla="*/ 175062 h 2111550"/>
                <a:gd name="connsiteX19" fmla="*/ 8529824 w 9096318"/>
                <a:gd name="connsiteY19" fmla="*/ 966 h 2111550"/>
                <a:gd name="connsiteX20" fmla="*/ 9096319 w 9096318"/>
                <a:gd name="connsiteY20" fmla="*/ 85828 h 2111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96318" h="2111550">
                  <a:moveTo>
                    <a:pt x="0" y="698901"/>
                  </a:moveTo>
                  <a:cubicBezTo>
                    <a:pt x="101859" y="497390"/>
                    <a:pt x="283513" y="332242"/>
                    <a:pt x="501286" y="275491"/>
                  </a:cubicBezTo>
                  <a:cubicBezTo>
                    <a:pt x="865534" y="180619"/>
                    <a:pt x="1247392" y="426706"/>
                    <a:pt x="1447882" y="745234"/>
                  </a:cubicBezTo>
                  <a:cubicBezTo>
                    <a:pt x="1621773" y="1021474"/>
                    <a:pt x="1690578" y="1351566"/>
                    <a:pt x="1852947" y="1634792"/>
                  </a:cubicBezTo>
                  <a:cubicBezTo>
                    <a:pt x="2015316" y="1918020"/>
                    <a:pt x="2322936" y="2166068"/>
                    <a:pt x="2638604" y="2101104"/>
                  </a:cubicBezTo>
                  <a:cubicBezTo>
                    <a:pt x="2868266" y="2053913"/>
                    <a:pt x="3026223" y="1854731"/>
                    <a:pt x="3146835" y="1659185"/>
                  </a:cubicBezTo>
                  <a:cubicBezTo>
                    <a:pt x="3307979" y="1397776"/>
                    <a:pt x="3442279" y="1105683"/>
                    <a:pt x="3631288" y="835857"/>
                  </a:cubicBezTo>
                  <a:cubicBezTo>
                    <a:pt x="3684321" y="760147"/>
                    <a:pt x="3741686" y="686889"/>
                    <a:pt x="3806364" y="618370"/>
                  </a:cubicBezTo>
                  <a:cubicBezTo>
                    <a:pt x="3915495" y="502701"/>
                    <a:pt x="4061521" y="398105"/>
                    <a:pt x="4211674" y="414489"/>
                  </a:cubicBezTo>
                  <a:cubicBezTo>
                    <a:pt x="4370121" y="431772"/>
                    <a:pt x="4475167" y="573753"/>
                    <a:pt x="4525177" y="712670"/>
                  </a:cubicBezTo>
                  <a:cubicBezTo>
                    <a:pt x="4611265" y="951403"/>
                    <a:pt x="4588058" y="1209829"/>
                    <a:pt x="4643788" y="1461514"/>
                  </a:cubicBezTo>
                  <a:cubicBezTo>
                    <a:pt x="4658497" y="1527336"/>
                    <a:pt x="4681704" y="1594874"/>
                    <a:pt x="4713083" y="1659307"/>
                  </a:cubicBezTo>
                  <a:cubicBezTo>
                    <a:pt x="4800886" y="1841247"/>
                    <a:pt x="4953695" y="1998305"/>
                    <a:pt x="5164031" y="2021186"/>
                  </a:cubicBezTo>
                  <a:cubicBezTo>
                    <a:pt x="5404439" y="2047253"/>
                    <a:pt x="5622171" y="1888929"/>
                    <a:pt x="5796062" y="1733750"/>
                  </a:cubicBezTo>
                  <a:cubicBezTo>
                    <a:pt x="5853468" y="1682515"/>
                    <a:pt x="5909443" y="1630543"/>
                    <a:pt x="5964479" y="1578245"/>
                  </a:cubicBezTo>
                  <a:cubicBezTo>
                    <a:pt x="6187767" y="1366152"/>
                    <a:pt x="6394508" y="1148706"/>
                    <a:pt x="6623557" y="953078"/>
                  </a:cubicBezTo>
                  <a:cubicBezTo>
                    <a:pt x="6694078" y="892813"/>
                    <a:pt x="6766642" y="834672"/>
                    <a:pt x="6841249" y="778656"/>
                  </a:cubicBezTo>
                  <a:cubicBezTo>
                    <a:pt x="7150093" y="546869"/>
                    <a:pt x="7495833" y="352140"/>
                    <a:pt x="7869029" y="187769"/>
                  </a:cubicBezTo>
                  <a:cubicBezTo>
                    <a:pt x="7878713" y="183519"/>
                    <a:pt x="7888396" y="179270"/>
                    <a:pt x="7898161" y="175062"/>
                  </a:cubicBezTo>
                  <a:cubicBezTo>
                    <a:pt x="8098324" y="88239"/>
                    <a:pt x="8311888" y="9914"/>
                    <a:pt x="8529824" y="966"/>
                  </a:cubicBezTo>
                  <a:cubicBezTo>
                    <a:pt x="8728720" y="-7491"/>
                    <a:pt x="8918301" y="41130"/>
                    <a:pt x="9096319" y="85828"/>
                  </a:cubicBezTo>
                </a:path>
              </a:pathLst>
            </a:custGeom>
            <a:noFill/>
            <a:ln w="182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8" name="Graphic 21">
              <a:extLst>
                <a:ext uri="{FF2B5EF4-FFF2-40B4-BE49-F238E27FC236}">
                  <a16:creationId xmlns:a16="http://schemas.microsoft.com/office/drawing/2014/main" id="{6FBF7A23-F089-81C7-3C6E-87AF94C872A6}"/>
                </a:ext>
              </a:extLst>
            </p:cNvPr>
            <p:cNvSpPr/>
            <p:nvPr/>
          </p:nvSpPr>
          <p:spPr>
            <a:xfrm>
              <a:off x="34729" y="1566339"/>
              <a:ext cx="9084837" cy="2052155"/>
            </a:xfrm>
            <a:custGeom>
              <a:avLst/>
              <a:gdLst>
                <a:gd name="connsiteX0" fmla="*/ 0 w 9084837"/>
                <a:gd name="connsiteY0" fmla="*/ 679201 h 2052155"/>
                <a:gd name="connsiteX1" fmla="*/ 525882 w 9084837"/>
                <a:gd name="connsiteY1" fmla="*/ 240427 h 2052155"/>
                <a:gd name="connsiteX2" fmla="*/ 1490333 w 9084837"/>
                <a:gd name="connsiteY2" fmla="*/ 714747 h 2052155"/>
                <a:gd name="connsiteX3" fmla="*/ 1888902 w 9084837"/>
                <a:gd name="connsiteY3" fmla="*/ 1584122 h 2052155"/>
                <a:gd name="connsiteX4" fmla="*/ 2656908 w 9084837"/>
                <a:gd name="connsiteY4" fmla="*/ 2042629 h 2052155"/>
                <a:gd name="connsiteX5" fmla="*/ 3154599 w 9084837"/>
                <a:gd name="connsiteY5" fmla="*/ 1617503 h 2052155"/>
                <a:gd name="connsiteX6" fmla="*/ 3645343 w 9084837"/>
                <a:gd name="connsiteY6" fmla="*/ 821672 h 2052155"/>
                <a:gd name="connsiteX7" fmla="*/ 3819929 w 9084837"/>
                <a:gd name="connsiteY7" fmla="*/ 606800 h 2052155"/>
                <a:gd name="connsiteX8" fmla="*/ 4219683 w 9084837"/>
                <a:gd name="connsiteY8" fmla="*/ 399406 h 2052155"/>
                <a:gd name="connsiteX9" fmla="*/ 4530325 w 9084837"/>
                <a:gd name="connsiteY9" fmla="*/ 680140 h 2052155"/>
                <a:gd name="connsiteX10" fmla="*/ 4659559 w 9084837"/>
                <a:gd name="connsiteY10" fmla="*/ 1395031 h 2052155"/>
                <a:gd name="connsiteX11" fmla="*/ 4731223 w 9084837"/>
                <a:gd name="connsiteY11" fmla="*/ 1584694 h 2052155"/>
                <a:gd name="connsiteX12" fmla="*/ 5181845 w 9084837"/>
                <a:gd name="connsiteY12" fmla="*/ 1932272 h 2052155"/>
                <a:gd name="connsiteX13" fmla="*/ 5810731 w 9084837"/>
                <a:gd name="connsiteY13" fmla="*/ 1654356 h 2052155"/>
                <a:gd name="connsiteX14" fmla="*/ 5979065 w 9084837"/>
                <a:gd name="connsiteY14" fmla="*/ 1505184 h 2052155"/>
                <a:gd name="connsiteX15" fmla="*/ 6635570 w 9084837"/>
                <a:gd name="connsiteY15" fmla="*/ 910742 h 2052155"/>
                <a:gd name="connsiteX16" fmla="*/ 6851586 w 9084837"/>
                <a:gd name="connsiteY16" fmla="*/ 745840 h 2052155"/>
                <a:gd name="connsiteX17" fmla="*/ 7871848 w 9084837"/>
                <a:gd name="connsiteY17" fmla="*/ 185596 h 2052155"/>
                <a:gd name="connsiteX18" fmla="*/ 7900776 w 9084837"/>
                <a:gd name="connsiteY18" fmla="*/ 173339 h 2052155"/>
                <a:gd name="connsiteX19" fmla="*/ 8527536 w 9084837"/>
                <a:gd name="connsiteY19" fmla="*/ 1572 h 2052155"/>
                <a:gd name="connsiteX20" fmla="*/ 9084838 w 9084837"/>
                <a:gd name="connsiteY20" fmla="*/ 73850 h 205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84837" h="2052155">
                  <a:moveTo>
                    <a:pt x="0" y="679201"/>
                  </a:moveTo>
                  <a:cubicBezTo>
                    <a:pt x="105005" y="467802"/>
                    <a:pt x="297772" y="297343"/>
                    <a:pt x="525882" y="240427"/>
                  </a:cubicBezTo>
                  <a:cubicBezTo>
                    <a:pt x="896504" y="147925"/>
                    <a:pt x="1285186" y="392623"/>
                    <a:pt x="1490333" y="714747"/>
                  </a:cubicBezTo>
                  <a:cubicBezTo>
                    <a:pt x="1661896" y="984164"/>
                    <a:pt x="1729515" y="1307187"/>
                    <a:pt x="1888902" y="1584122"/>
                  </a:cubicBezTo>
                  <a:cubicBezTo>
                    <a:pt x="2048289" y="1861016"/>
                    <a:pt x="2348635" y="2103794"/>
                    <a:pt x="2656908" y="2042629"/>
                  </a:cubicBezTo>
                  <a:cubicBezTo>
                    <a:pt x="2881218" y="1998176"/>
                    <a:pt x="3034558" y="1805204"/>
                    <a:pt x="3154599" y="1617503"/>
                  </a:cubicBezTo>
                  <a:cubicBezTo>
                    <a:pt x="3315047" y="1366717"/>
                    <a:pt x="3455435" y="1086963"/>
                    <a:pt x="3645343" y="821672"/>
                  </a:cubicBezTo>
                  <a:cubicBezTo>
                    <a:pt x="3698662" y="747229"/>
                    <a:pt x="3755822" y="674788"/>
                    <a:pt x="3819929" y="606800"/>
                  </a:cubicBezTo>
                  <a:cubicBezTo>
                    <a:pt x="3928365" y="491704"/>
                    <a:pt x="4071940" y="386535"/>
                    <a:pt x="4219683" y="399406"/>
                  </a:cubicBezTo>
                  <a:cubicBezTo>
                    <a:pt x="4375351" y="412970"/>
                    <a:pt x="4479416" y="548006"/>
                    <a:pt x="4530325" y="680140"/>
                  </a:cubicBezTo>
                  <a:cubicBezTo>
                    <a:pt x="4617924" y="907188"/>
                    <a:pt x="4600151" y="1153888"/>
                    <a:pt x="4659559" y="1395031"/>
                  </a:cubicBezTo>
                  <a:cubicBezTo>
                    <a:pt x="4675248" y="1458075"/>
                    <a:pt x="4699395" y="1522794"/>
                    <a:pt x="4731223" y="1584694"/>
                  </a:cubicBezTo>
                  <a:cubicBezTo>
                    <a:pt x="4820948" y="1759239"/>
                    <a:pt x="4973266" y="1910617"/>
                    <a:pt x="5181845" y="1932272"/>
                  </a:cubicBezTo>
                  <a:cubicBezTo>
                    <a:pt x="5420374" y="1956909"/>
                    <a:pt x="5637003" y="1803570"/>
                    <a:pt x="5810731" y="1654356"/>
                  </a:cubicBezTo>
                  <a:cubicBezTo>
                    <a:pt x="5868095" y="1605123"/>
                    <a:pt x="5924029" y="1555235"/>
                    <a:pt x="5979065" y="1505184"/>
                  </a:cubicBezTo>
                  <a:cubicBezTo>
                    <a:pt x="6202149" y="1302202"/>
                    <a:pt x="6408114" y="1095788"/>
                    <a:pt x="6635570" y="910742"/>
                  </a:cubicBezTo>
                  <a:cubicBezTo>
                    <a:pt x="6705600" y="853705"/>
                    <a:pt x="6777592" y="798792"/>
                    <a:pt x="6851586" y="745840"/>
                  </a:cubicBezTo>
                  <a:cubicBezTo>
                    <a:pt x="7157897" y="526882"/>
                    <a:pt x="7500858" y="343675"/>
                    <a:pt x="7871848" y="185596"/>
                  </a:cubicBezTo>
                  <a:cubicBezTo>
                    <a:pt x="7881450" y="181510"/>
                    <a:pt x="7891092" y="177425"/>
                    <a:pt x="7900776" y="173339"/>
                  </a:cubicBezTo>
                  <a:cubicBezTo>
                    <a:pt x="8099713" y="89703"/>
                    <a:pt x="8312011" y="12685"/>
                    <a:pt x="8527536" y="1572"/>
                  </a:cubicBezTo>
                  <a:cubicBezTo>
                    <a:pt x="8724389" y="-8887"/>
                    <a:pt x="8911274" y="34830"/>
                    <a:pt x="9084838" y="73850"/>
                  </a:cubicBezTo>
                </a:path>
              </a:pathLst>
            </a:custGeom>
            <a:noFill/>
            <a:ln w="177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9" name="Graphic 21">
              <a:extLst>
                <a:ext uri="{FF2B5EF4-FFF2-40B4-BE49-F238E27FC236}">
                  <a16:creationId xmlns:a16="http://schemas.microsoft.com/office/drawing/2014/main" id="{FA8EA102-1147-424A-3651-E07C2281D7B0}"/>
                </a:ext>
              </a:extLst>
            </p:cNvPr>
            <p:cNvSpPr/>
            <p:nvPr/>
          </p:nvSpPr>
          <p:spPr>
            <a:xfrm>
              <a:off x="41511" y="1603156"/>
              <a:ext cx="9073478" cy="1992960"/>
            </a:xfrm>
            <a:custGeom>
              <a:avLst/>
              <a:gdLst>
                <a:gd name="connsiteX0" fmla="*/ 0 w 9073478"/>
                <a:gd name="connsiteY0" fmla="*/ 659707 h 1992960"/>
                <a:gd name="connsiteX1" fmla="*/ 550519 w 9073478"/>
                <a:gd name="connsiteY1" fmla="*/ 205531 h 1992960"/>
                <a:gd name="connsiteX2" fmla="*/ 1532785 w 9073478"/>
                <a:gd name="connsiteY2" fmla="*/ 684467 h 1992960"/>
                <a:gd name="connsiteX3" fmla="*/ 1924816 w 9073478"/>
                <a:gd name="connsiteY3" fmla="*/ 1533658 h 1992960"/>
                <a:gd name="connsiteX4" fmla="*/ 2675131 w 9073478"/>
                <a:gd name="connsiteY4" fmla="*/ 1984321 h 1992960"/>
                <a:gd name="connsiteX5" fmla="*/ 3162321 w 9073478"/>
                <a:gd name="connsiteY5" fmla="*/ 1576028 h 1992960"/>
                <a:gd name="connsiteX6" fmla="*/ 3659316 w 9073478"/>
                <a:gd name="connsiteY6" fmla="*/ 807654 h 1992960"/>
                <a:gd name="connsiteX7" fmla="*/ 3833453 w 9073478"/>
                <a:gd name="connsiteY7" fmla="*/ 595356 h 1992960"/>
                <a:gd name="connsiteX8" fmla="*/ 4227650 w 9073478"/>
                <a:gd name="connsiteY8" fmla="*/ 384407 h 1992960"/>
                <a:gd name="connsiteX9" fmla="*/ 4535432 w 9073478"/>
                <a:gd name="connsiteY9" fmla="*/ 647695 h 1992960"/>
                <a:gd name="connsiteX10" fmla="*/ 4675330 w 9073478"/>
                <a:gd name="connsiteY10" fmla="*/ 1328633 h 1992960"/>
                <a:gd name="connsiteX11" fmla="*/ 4749364 w 9073478"/>
                <a:gd name="connsiteY11" fmla="*/ 1510206 h 1992960"/>
                <a:gd name="connsiteX12" fmla="*/ 5199700 w 9073478"/>
                <a:gd name="connsiteY12" fmla="*/ 1843484 h 1992960"/>
                <a:gd name="connsiteX13" fmla="*/ 5825480 w 9073478"/>
                <a:gd name="connsiteY13" fmla="*/ 1575129 h 1992960"/>
                <a:gd name="connsiteX14" fmla="*/ 5993692 w 9073478"/>
                <a:gd name="connsiteY14" fmla="*/ 1432289 h 1992960"/>
                <a:gd name="connsiteX15" fmla="*/ 6647623 w 9073478"/>
                <a:gd name="connsiteY15" fmla="*/ 868573 h 1992960"/>
                <a:gd name="connsiteX16" fmla="*/ 6861923 w 9073478"/>
                <a:gd name="connsiteY16" fmla="*/ 713190 h 1992960"/>
                <a:gd name="connsiteX17" fmla="*/ 7874708 w 9073478"/>
                <a:gd name="connsiteY17" fmla="*/ 183590 h 1992960"/>
                <a:gd name="connsiteX18" fmla="*/ 7903473 w 9073478"/>
                <a:gd name="connsiteY18" fmla="*/ 171823 h 1992960"/>
                <a:gd name="connsiteX19" fmla="*/ 8525370 w 9073478"/>
                <a:gd name="connsiteY19" fmla="*/ 2385 h 1992960"/>
                <a:gd name="connsiteX20" fmla="*/ 9073479 w 9073478"/>
                <a:gd name="connsiteY20" fmla="*/ 62079 h 19929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73478" h="1992960">
                  <a:moveTo>
                    <a:pt x="0" y="659707"/>
                  </a:moveTo>
                  <a:cubicBezTo>
                    <a:pt x="108151" y="438462"/>
                    <a:pt x="311991" y="262650"/>
                    <a:pt x="550519" y="205531"/>
                  </a:cubicBezTo>
                  <a:cubicBezTo>
                    <a:pt x="927434" y="115316"/>
                    <a:pt x="1322938" y="358666"/>
                    <a:pt x="1532785" y="684467"/>
                  </a:cubicBezTo>
                  <a:cubicBezTo>
                    <a:pt x="1701936" y="947143"/>
                    <a:pt x="1768453" y="1263056"/>
                    <a:pt x="1924816" y="1533658"/>
                  </a:cubicBezTo>
                  <a:cubicBezTo>
                    <a:pt x="2081179" y="1804260"/>
                    <a:pt x="2374253" y="2041726"/>
                    <a:pt x="2675131" y="1984321"/>
                  </a:cubicBezTo>
                  <a:cubicBezTo>
                    <a:pt x="2894088" y="1942646"/>
                    <a:pt x="3042811" y="1755762"/>
                    <a:pt x="3162321" y="1576028"/>
                  </a:cubicBezTo>
                  <a:cubicBezTo>
                    <a:pt x="3322075" y="1335783"/>
                    <a:pt x="3468551" y="1068450"/>
                    <a:pt x="3659316" y="807654"/>
                  </a:cubicBezTo>
                  <a:cubicBezTo>
                    <a:pt x="3712881" y="734477"/>
                    <a:pt x="3769918" y="662853"/>
                    <a:pt x="3833453" y="595356"/>
                  </a:cubicBezTo>
                  <a:cubicBezTo>
                    <a:pt x="3941154" y="480872"/>
                    <a:pt x="4082318" y="375091"/>
                    <a:pt x="4227650" y="384407"/>
                  </a:cubicBezTo>
                  <a:cubicBezTo>
                    <a:pt x="4380540" y="394213"/>
                    <a:pt x="4483666" y="522384"/>
                    <a:pt x="4535432" y="647695"/>
                  </a:cubicBezTo>
                  <a:cubicBezTo>
                    <a:pt x="4624584" y="863016"/>
                    <a:pt x="4612204" y="1098031"/>
                    <a:pt x="4675330" y="1328633"/>
                  </a:cubicBezTo>
                  <a:cubicBezTo>
                    <a:pt x="4692041" y="1388898"/>
                    <a:pt x="4716964" y="1450839"/>
                    <a:pt x="4749364" y="1510206"/>
                  </a:cubicBezTo>
                  <a:cubicBezTo>
                    <a:pt x="4840641" y="1677478"/>
                    <a:pt x="4992796" y="1823055"/>
                    <a:pt x="5199700" y="1843484"/>
                  </a:cubicBezTo>
                  <a:cubicBezTo>
                    <a:pt x="5436349" y="1866732"/>
                    <a:pt x="5651875" y="1718336"/>
                    <a:pt x="5825480" y="1575129"/>
                  </a:cubicBezTo>
                  <a:cubicBezTo>
                    <a:pt x="5882804" y="1527856"/>
                    <a:pt x="5938738" y="1480093"/>
                    <a:pt x="5993692" y="1432289"/>
                  </a:cubicBezTo>
                  <a:cubicBezTo>
                    <a:pt x="6216572" y="1238419"/>
                    <a:pt x="6421760" y="1043077"/>
                    <a:pt x="6647623" y="868573"/>
                  </a:cubicBezTo>
                  <a:cubicBezTo>
                    <a:pt x="6717122" y="814763"/>
                    <a:pt x="6788583" y="763037"/>
                    <a:pt x="6861923" y="713190"/>
                  </a:cubicBezTo>
                  <a:cubicBezTo>
                    <a:pt x="7165701" y="507062"/>
                    <a:pt x="7505925" y="335377"/>
                    <a:pt x="7874708" y="183590"/>
                  </a:cubicBezTo>
                  <a:cubicBezTo>
                    <a:pt x="7884269" y="179668"/>
                    <a:pt x="7893871" y="175745"/>
                    <a:pt x="7903473" y="171823"/>
                  </a:cubicBezTo>
                  <a:cubicBezTo>
                    <a:pt x="8101143" y="91374"/>
                    <a:pt x="8312215" y="15623"/>
                    <a:pt x="8525370" y="2385"/>
                  </a:cubicBezTo>
                  <a:cubicBezTo>
                    <a:pt x="8720181" y="-10077"/>
                    <a:pt x="8904368" y="28738"/>
                    <a:pt x="9073479" y="62079"/>
                  </a:cubicBezTo>
                </a:path>
              </a:pathLst>
            </a:custGeom>
            <a:noFill/>
            <a:ln w="17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3" name="Graphic 21">
              <a:extLst>
                <a:ext uri="{FF2B5EF4-FFF2-40B4-BE49-F238E27FC236}">
                  <a16:creationId xmlns:a16="http://schemas.microsoft.com/office/drawing/2014/main" id="{F68A9EF2-855F-D106-AE34-87F85E661C30}"/>
                </a:ext>
              </a:extLst>
            </p:cNvPr>
            <p:cNvSpPr/>
            <p:nvPr/>
          </p:nvSpPr>
          <p:spPr>
            <a:xfrm>
              <a:off x="48294" y="1639704"/>
              <a:ext cx="9062039" cy="1934046"/>
            </a:xfrm>
            <a:custGeom>
              <a:avLst/>
              <a:gdLst>
                <a:gd name="connsiteX0" fmla="*/ 0 w 9062039"/>
                <a:gd name="connsiteY0" fmla="*/ 640443 h 1934046"/>
                <a:gd name="connsiteX1" fmla="*/ 575116 w 9062039"/>
                <a:gd name="connsiteY1" fmla="*/ 170904 h 1934046"/>
                <a:gd name="connsiteX2" fmla="*/ 1575236 w 9062039"/>
                <a:gd name="connsiteY2" fmla="*/ 654416 h 1934046"/>
                <a:gd name="connsiteX3" fmla="*/ 1960771 w 9062039"/>
                <a:gd name="connsiteY3" fmla="*/ 1483423 h 1934046"/>
                <a:gd name="connsiteX4" fmla="*/ 2693435 w 9062039"/>
                <a:gd name="connsiteY4" fmla="*/ 1926282 h 1934046"/>
                <a:gd name="connsiteX5" fmla="*/ 3170084 w 9062039"/>
                <a:gd name="connsiteY5" fmla="*/ 1534822 h 1934046"/>
                <a:gd name="connsiteX6" fmla="*/ 3673371 w 9062039"/>
                <a:gd name="connsiteY6" fmla="*/ 793946 h 1934046"/>
                <a:gd name="connsiteX7" fmla="*/ 3847058 w 9062039"/>
                <a:gd name="connsiteY7" fmla="*/ 584222 h 1934046"/>
                <a:gd name="connsiteX8" fmla="*/ 4235699 w 9062039"/>
                <a:gd name="connsiteY8" fmla="*/ 369759 h 1934046"/>
                <a:gd name="connsiteX9" fmla="*/ 4540621 w 9062039"/>
                <a:gd name="connsiteY9" fmla="*/ 615601 h 1934046"/>
                <a:gd name="connsiteX10" fmla="*/ 4691142 w 9062039"/>
                <a:gd name="connsiteY10" fmla="*/ 1262586 h 1934046"/>
                <a:gd name="connsiteX11" fmla="*/ 4767546 w 9062039"/>
                <a:gd name="connsiteY11" fmla="*/ 1436028 h 1934046"/>
                <a:gd name="connsiteX12" fmla="*/ 5217555 w 9062039"/>
                <a:gd name="connsiteY12" fmla="*/ 1755006 h 1934046"/>
                <a:gd name="connsiteX13" fmla="*/ 5840230 w 9062039"/>
                <a:gd name="connsiteY13" fmla="*/ 1496171 h 1934046"/>
                <a:gd name="connsiteX14" fmla="*/ 6008319 w 9062039"/>
                <a:gd name="connsiteY14" fmla="*/ 1359665 h 1934046"/>
                <a:gd name="connsiteX15" fmla="*/ 6659635 w 9062039"/>
                <a:gd name="connsiteY15" fmla="*/ 826632 h 1934046"/>
                <a:gd name="connsiteX16" fmla="*/ 6872260 w 9062039"/>
                <a:gd name="connsiteY16" fmla="*/ 680810 h 1934046"/>
                <a:gd name="connsiteX17" fmla="*/ 7877528 w 9062039"/>
                <a:gd name="connsiteY17" fmla="*/ 181854 h 1934046"/>
                <a:gd name="connsiteX18" fmla="*/ 7906128 w 9062039"/>
                <a:gd name="connsiteY18" fmla="*/ 170577 h 1934046"/>
                <a:gd name="connsiteX19" fmla="*/ 8523124 w 9062039"/>
                <a:gd name="connsiteY19" fmla="*/ 3468 h 1934046"/>
                <a:gd name="connsiteX20" fmla="*/ 9062039 w 9062039"/>
                <a:gd name="connsiteY20" fmla="*/ 50577 h 1934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62039" h="1934046">
                  <a:moveTo>
                    <a:pt x="0" y="640443"/>
                  </a:moveTo>
                  <a:cubicBezTo>
                    <a:pt x="111338" y="409310"/>
                    <a:pt x="326169" y="228105"/>
                    <a:pt x="575116" y="170904"/>
                  </a:cubicBezTo>
                  <a:cubicBezTo>
                    <a:pt x="958322" y="82855"/>
                    <a:pt x="1360650" y="324979"/>
                    <a:pt x="1575236" y="654416"/>
                  </a:cubicBezTo>
                  <a:cubicBezTo>
                    <a:pt x="1741936" y="910350"/>
                    <a:pt x="1807390" y="1219113"/>
                    <a:pt x="1960771" y="1483423"/>
                  </a:cubicBezTo>
                  <a:cubicBezTo>
                    <a:pt x="2114111" y="1747692"/>
                    <a:pt x="2399912" y="1979888"/>
                    <a:pt x="2693435" y="1926282"/>
                  </a:cubicBezTo>
                  <a:cubicBezTo>
                    <a:pt x="2907040" y="1887345"/>
                    <a:pt x="3051146" y="1706589"/>
                    <a:pt x="3170084" y="1534822"/>
                  </a:cubicBezTo>
                  <a:cubicBezTo>
                    <a:pt x="3329225" y="1304997"/>
                    <a:pt x="3481666" y="1050207"/>
                    <a:pt x="3673371" y="793946"/>
                  </a:cubicBezTo>
                  <a:cubicBezTo>
                    <a:pt x="3727181" y="721995"/>
                    <a:pt x="3784055" y="651270"/>
                    <a:pt x="3847058" y="584222"/>
                  </a:cubicBezTo>
                  <a:cubicBezTo>
                    <a:pt x="3954024" y="470310"/>
                    <a:pt x="4092778" y="363957"/>
                    <a:pt x="4235699" y="369759"/>
                  </a:cubicBezTo>
                  <a:cubicBezTo>
                    <a:pt x="4385811" y="375847"/>
                    <a:pt x="4487996" y="497072"/>
                    <a:pt x="4540621" y="615601"/>
                  </a:cubicBezTo>
                  <a:cubicBezTo>
                    <a:pt x="4631285" y="819196"/>
                    <a:pt x="4624339" y="1042485"/>
                    <a:pt x="4691142" y="1262586"/>
                  </a:cubicBezTo>
                  <a:cubicBezTo>
                    <a:pt x="4708834" y="1320073"/>
                    <a:pt x="4734574" y="1379236"/>
                    <a:pt x="4767546" y="1436028"/>
                  </a:cubicBezTo>
                  <a:cubicBezTo>
                    <a:pt x="4860416" y="1596028"/>
                    <a:pt x="5012408" y="1735803"/>
                    <a:pt x="5217555" y="1755006"/>
                  </a:cubicBezTo>
                  <a:cubicBezTo>
                    <a:pt x="5452325" y="1776824"/>
                    <a:pt x="5666747" y="1633454"/>
                    <a:pt x="5840230" y="1496171"/>
                  </a:cubicBezTo>
                  <a:cubicBezTo>
                    <a:pt x="5897512" y="1450860"/>
                    <a:pt x="5953406" y="1405221"/>
                    <a:pt x="6008319" y="1359665"/>
                  </a:cubicBezTo>
                  <a:cubicBezTo>
                    <a:pt x="6231036" y="1174905"/>
                    <a:pt x="6435407" y="990595"/>
                    <a:pt x="6659635" y="826632"/>
                  </a:cubicBezTo>
                  <a:cubicBezTo>
                    <a:pt x="6728644" y="776091"/>
                    <a:pt x="6799492" y="727552"/>
                    <a:pt x="6872260" y="680810"/>
                  </a:cubicBezTo>
                  <a:cubicBezTo>
                    <a:pt x="7173505" y="487552"/>
                    <a:pt x="7510991" y="327349"/>
                    <a:pt x="7877528" y="181854"/>
                  </a:cubicBezTo>
                  <a:cubicBezTo>
                    <a:pt x="7887048" y="178095"/>
                    <a:pt x="7896567" y="174336"/>
                    <a:pt x="7906128" y="170577"/>
                  </a:cubicBezTo>
                  <a:cubicBezTo>
                    <a:pt x="8102573" y="93355"/>
                    <a:pt x="8312378" y="18830"/>
                    <a:pt x="8523124" y="3468"/>
                  </a:cubicBezTo>
                  <a:cubicBezTo>
                    <a:pt x="8715850" y="-11037"/>
                    <a:pt x="8897382" y="22916"/>
                    <a:pt x="9062039" y="50577"/>
                  </a:cubicBezTo>
                </a:path>
              </a:pathLst>
            </a:custGeom>
            <a:noFill/>
            <a:ln w="166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4" name="Graphic 21">
              <a:extLst>
                <a:ext uri="{FF2B5EF4-FFF2-40B4-BE49-F238E27FC236}">
                  <a16:creationId xmlns:a16="http://schemas.microsoft.com/office/drawing/2014/main" id="{D2C5BC8F-917A-0FB7-F7C9-53F89D6A6AA1}"/>
                </a:ext>
              </a:extLst>
            </p:cNvPr>
            <p:cNvSpPr/>
            <p:nvPr/>
          </p:nvSpPr>
          <p:spPr>
            <a:xfrm>
              <a:off x="55076" y="1676063"/>
              <a:ext cx="9050517" cy="1875387"/>
            </a:xfrm>
            <a:custGeom>
              <a:avLst/>
              <a:gdLst>
                <a:gd name="connsiteX0" fmla="*/ 0 w 9050517"/>
                <a:gd name="connsiteY0" fmla="*/ 621407 h 1875387"/>
                <a:gd name="connsiteX1" fmla="*/ 599753 w 9050517"/>
                <a:gd name="connsiteY1" fmla="*/ 136465 h 1875387"/>
                <a:gd name="connsiteX2" fmla="*/ 1617687 w 9050517"/>
                <a:gd name="connsiteY2" fmla="*/ 624594 h 1875387"/>
                <a:gd name="connsiteX3" fmla="*/ 1996685 w 9050517"/>
                <a:gd name="connsiteY3" fmla="*/ 1433417 h 1875387"/>
                <a:gd name="connsiteX4" fmla="*/ 2711699 w 9050517"/>
                <a:gd name="connsiteY4" fmla="*/ 1868473 h 1875387"/>
                <a:gd name="connsiteX5" fmla="*/ 3177806 w 9050517"/>
                <a:gd name="connsiteY5" fmla="*/ 1493846 h 1875387"/>
                <a:gd name="connsiteX6" fmla="*/ 3687345 w 9050517"/>
                <a:gd name="connsiteY6" fmla="*/ 780467 h 1875387"/>
                <a:gd name="connsiteX7" fmla="*/ 3860541 w 9050517"/>
                <a:gd name="connsiteY7" fmla="*/ 573358 h 1875387"/>
                <a:gd name="connsiteX8" fmla="*/ 4243625 w 9050517"/>
                <a:gd name="connsiteY8" fmla="*/ 355341 h 1875387"/>
                <a:gd name="connsiteX9" fmla="*/ 4545688 w 9050517"/>
                <a:gd name="connsiteY9" fmla="*/ 583736 h 1875387"/>
                <a:gd name="connsiteX10" fmla="*/ 4706831 w 9050517"/>
                <a:gd name="connsiteY10" fmla="*/ 1196768 h 1875387"/>
                <a:gd name="connsiteX11" fmla="*/ 4785605 w 9050517"/>
                <a:gd name="connsiteY11" fmla="*/ 1362120 h 1875387"/>
                <a:gd name="connsiteX12" fmla="*/ 5235287 w 9050517"/>
                <a:gd name="connsiteY12" fmla="*/ 1666798 h 1875387"/>
                <a:gd name="connsiteX13" fmla="*/ 5854857 w 9050517"/>
                <a:gd name="connsiteY13" fmla="*/ 1417483 h 1875387"/>
                <a:gd name="connsiteX14" fmla="*/ 6022864 w 9050517"/>
                <a:gd name="connsiteY14" fmla="*/ 1287310 h 1875387"/>
                <a:gd name="connsiteX15" fmla="*/ 6671606 w 9050517"/>
                <a:gd name="connsiteY15" fmla="*/ 785002 h 1875387"/>
                <a:gd name="connsiteX16" fmla="*/ 6882515 w 9050517"/>
                <a:gd name="connsiteY16" fmla="*/ 648700 h 1875387"/>
                <a:gd name="connsiteX17" fmla="*/ 7880265 w 9050517"/>
                <a:gd name="connsiteY17" fmla="*/ 180387 h 1875387"/>
                <a:gd name="connsiteX18" fmla="*/ 7908702 w 9050517"/>
                <a:gd name="connsiteY18" fmla="*/ 169601 h 1875387"/>
                <a:gd name="connsiteX19" fmla="*/ 8520794 w 9050517"/>
                <a:gd name="connsiteY19" fmla="*/ 4861 h 1875387"/>
                <a:gd name="connsiteX20" fmla="*/ 9050518 w 9050517"/>
                <a:gd name="connsiteY20" fmla="*/ 39386 h 18753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50517" h="1875387">
                  <a:moveTo>
                    <a:pt x="0" y="621407"/>
                  </a:moveTo>
                  <a:cubicBezTo>
                    <a:pt x="114484" y="380427"/>
                    <a:pt x="340346" y="193748"/>
                    <a:pt x="599753" y="136465"/>
                  </a:cubicBezTo>
                  <a:cubicBezTo>
                    <a:pt x="989252" y="50459"/>
                    <a:pt x="1398362" y="291480"/>
                    <a:pt x="1617687" y="624594"/>
                  </a:cubicBezTo>
                  <a:cubicBezTo>
                    <a:pt x="1781813" y="873868"/>
                    <a:pt x="1846328" y="1175400"/>
                    <a:pt x="1996685" y="1433417"/>
                  </a:cubicBezTo>
                  <a:cubicBezTo>
                    <a:pt x="2147042" y="1691394"/>
                    <a:pt x="2425571" y="1918278"/>
                    <a:pt x="2711699" y="1868473"/>
                  </a:cubicBezTo>
                  <a:cubicBezTo>
                    <a:pt x="2919911" y="1832272"/>
                    <a:pt x="3059522" y="1657564"/>
                    <a:pt x="3177806" y="1493846"/>
                  </a:cubicBezTo>
                  <a:cubicBezTo>
                    <a:pt x="3336416" y="1274358"/>
                    <a:pt x="3494781" y="1032234"/>
                    <a:pt x="3687345" y="780467"/>
                  </a:cubicBezTo>
                  <a:cubicBezTo>
                    <a:pt x="3741441" y="709783"/>
                    <a:pt x="3798111" y="639875"/>
                    <a:pt x="3860541" y="573358"/>
                  </a:cubicBezTo>
                  <a:cubicBezTo>
                    <a:pt x="3966772" y="460059"/>
                    <a:pt x="4103074" y="353093"/>
                    <a:pt x="4243625" y="355341"/>
                  </a:cubicBezTo>
                  <a:cubicBezTo>
                    <a:pt x="4390959" y="357710"/>
                    <a:pt x="4492164" y="472031"/>
                    <a:pt x="4545688" y="583736"/>
                  </a:cubicBezTo>
                  <a:cubicBezTo>
                    <a:pt x="4637904" y="775605"/>
                    <a:pt x="4635861" y="987372"/>
                    <a:pt x="4706831" y="1196768"/>
                  </a:cubicBezTo>
                  <a:cubicBezTo>
                    <a:pt x="4725381" y="1251518"/>
                    <a:pt x="4752061" y="1307902"/>
                    <a:pt x="4785605" y="1362120"/>
                  </a:cubicBezTo>
                  <a:cubicBezTo>
                    <a:pt x="4880028" y="1514847"/>
                    <a:pt x="5031856" y="1648780"/>
                    <a:pt x="5235287" y="1666798"/>
                  </a:cubicBezTo>
                  <a:cubicBezTo>
                    <a:pt x="5468177" y="1687227"/>
                    <a:pt x="5681456" y="1548800"/>
                    <a:pt x="5854857" y="1417483"/>
                  </a:cubicBezTo>
                  <a:cubicBezTo>
                    <a:pt x="5912099" y="1374133"/>
                    <a:pt x="5967993" y="1330619"/>
                    <a:pt x="6022864" y="1287310"/>
                  </a:cubicBezTo>
                  <a:cubicBezTo>
                    <a:pt x="6245377" y="1111661"/>
                    <a:pt x="6448972" y="938424"/>
                    <a:pt x="6671606" y="785002"/>
                  </a:cubicBezTo>
                  <a:cubicBezTo>
                    <a:pt x="6740125" y="737689"/>
                    <a:pt x="6810401" y="692337"/>
                    <a:pt x="6882515" y="648700"/>
                  </a:cubicBezTo>
                  <a:cubicBezTo>
                    <a:pt x="7181227" y="468272"/>
                    <a:pt x="7515976" y="319590"/>
                    <a:pt x="7880265" y="180387"/>
                  </a:cubicBezTo>
                  <a:cubicBezTo>
                    <a:pt x="7889703" y="176792"/>
                    <a:pt x="7899183" y="173196"/>
                    <a:pt x="7908702" y="169601"/>
                  </a:cubicBezTo>
                  <a:cubicBezTo>
                    <a:pt x="8103881" y="95566"/>
                    <a:pt x="8312460" y="22308"/>
                    <a:pt x="8520794" y="4861"/>
                  </a:cubicBezTo>
                  <a:cubicBezTo>
                    <a:pt x="8711479" y="-11645"/>
                    <a:pt x="8890313" y="17405"/>
                    <a:pt x="9050518" y="39386"/>
                  </a:cubicBezTo>
                </a:path>
              </a:pathLst>
            </a:custGeom>
            <a:noFill/>
            <a:ln w="161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5" name="Graphic 21">
              <a:extLst>
                <a:ext uri="{FF2B5EF4-FFF2-40B4-BE49-F238E27FC236}">
                  <a16:creationId xmlns:a16="http://schemas.microsoft.com/office/drawing/2014/main" id="{F6CCAF88-AC7E-ACE1-51FD-EAECAE511C04}"/>
                </a:ext>
              </a:extLst>
            </p:cNvPr>
            <p:cNvSpPr/>
            <p:nvPr/>
          </p:nvSpPr>
          <p:spPr>
            <a:xfrm>
              <a:off x="61818" y="1711757"/>
              <a:ext cx="9039117" cy="1817349"/>
            </a:xfrm>
            <a:custGeom>
              <a:avLst/>
              <a:gdLst>
                <a:gd name="connsiteX0" fmla="*/ 0 w 9039117"/>
                <a:gd name="connsiteY0" fmla="*/ 603038 h 1817349"/>
                <a:gd name="connsiteX1" fmla="*/ 624350 w 9039117"/>
                <a:gd name="connsiteY1" fmla="*/ 102692 h 1817349"/>
                <a:gd name="connsiteX2" fmla="*/ 1660139 w 9039117"/>
                <a:gd name="connsiteY2" fmla="*/ 595397 h 1817349"/>
                <a:gd name="connsiteX3" fmla="*/ 2032640 w 9039117"/>
                <a:gd name="connsiteY3" fmla="*/ 1384037 h 1817349"/>
                <a:gd name="connsiteX4" fmla="*/ 2729962 w 9039117"/>
                <a:gd name="connsiteY4" fmla="*/ 1811247 h 1817349"/>
                <a:gd name="connsiteX5" fmla="*/ 3185569 w 9039117"/>
                <a:gd name="connsiteY5" fmla="*/ 1453454 h 1817349"/>
                <a:gd name="connsiteX6" fmla="*/ 3701400 w 9039117"/>
                <a:gd name="connsiteY6" fmla="*/ 767531 h 1817349"/>
                <a:gd name="connsiteX7" fmla="*/ 3874147 w 9039117"/>
                <a:gd name="connsiteY7" fmla="*/ 562997 h 1817349"/>
                <a:gd name="connsiteX8" fmla="*/ 4251674 w 9039117"/>
                <a:gd name="connsiteY8" fmla="*/ 341465 h 1817349"/>
                <a:gd name="connsiteX9" fmla="*/ 4550877 w 9039117"/>
                <a:gd name="connsiteY9" fmla="*/ 552415 h 1817349"/>
                <a:gd name="connsiteX10" fmla="*/ 4722643 w 9039117"/>
                <a:gd name="connsiteY10" fmla="*/ 1131494 h 1817349"/>
                <a:gd name="connsiteX11" fmla="*/ 4803787 w 9039117"/>
                <a:gd name="connsiteY11" fmla="*/ 1288715 h 1817349"/>
                <a:gd name="connsiteX12" fmla="*/ 5253142 w 9039117"/>
                <a:gd name="connsiteY12" fmla="*/ 1579051 h 1817349"/>
                <a:gd name="connsiteX13" fmla="*/ 5869606 w 9039117"/>
                <a:gd name="connsiteY13" fmla="*/ 1339297 h 1817349"/>
                <a:gd name="connsiteX14" fmla="*/ 6037492 w 9039117"/>
                <a:gd name="connsiteY14" fmla="*/ 1215457 h 1817349"/>
                <a:gd name="connsiteX15" fmla="*/ 6683659 w 9039117"/>
                <a:gd name="connsiteY15" fmla="*/ 743875 h 1817349"/>
                <a:gd name="connsiteX16" fmla="*/ 6892893 w 9039117"/>
                <a:gd name="connsiteY16" fmla="*/ 617093 h 1817349"/>
                <a:gd name="connsiteX17" fmla="*/ 7883125 w 9039117"/>
                <a:gd name="connsiteY17" fmla="*/ 179423 h 1817349"/>
                <a:gd name="connsiteX18" fmla="*/ 7911358 w 9039117"/>
                <a:gd name="connsiteY18" fmla="*/ 169086 h 1817349"/>
                <a:gd name="connsiteX19" fmla="*/ 8518588 w 9039117"/>
                <a:gd name="connsiteY19" fmla="*/ 6675 h 1817349"/>
                <a:gd name="connsiteX20" fmla="*/ 9039118 w 9039117"/>
                <a:gd name="connsiteY20" fmla="*/ 28616 h 1817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39117" h="1817349">
                  <a:moveTo>
                    <a:pt x="0" y="603038"/>
                  </a:moveTo>
                  <a:cubicBezTo>
                    <a:pt x="117671" y="352211"/>
                    <a:pt x="354524" y="159974"/>
                    <a:pt x="624350" y="102692"/>
                  </a:cubicBezTo>
                  <a:cubicBezTo>
                    <a:pt x="1020099" y="18688"/>
                    <a:pt x="1436033" y="258687"/>
                    <a:pt x="1660139" y="595397"/>
                  </a:cubicBezTo>
                  <a:cubicBezTo>
                    <a:pt x="1821609" y="838052"/>
                    <a:pt x="1885266" y="1132352"/>
                    <a:pt x="2032640" y="1384037"/>
                  </a:cubicBezTo>
                  <a:cubicBezTo>
                    <a:pt x="2179974" y="1635721"/>
                    <a:pt x="2451230" y="1857294"/>
                    <a:pt x="2729962" y="1811247"/>
                  </a:cubicBezTo>
                  <a:cubicBezTo>
                    <a:pt x="2932822" y="1777825"/>
                    <a:pt x="3067939" y="1609082"/>
                    <a:pt x="3185569" y="1453454"/>
                  </a:cubicBezTo>
                  <a:cubicBezTo>
                    <a:pt x="3343730" y="1244180"/>
                    <a:pt x="3507897" y="1014804"/>
                    <a:pt x="3701400" y="767531"/>
                  </a:cubicBezTo>
                  <a:cubicBezTo>
                    <a:pt x="3755741" y="698114"/>
                    <a:pt x="3812288" y="629023"/>
                    <a:pt x="3874147" y="562997"/>
                  </a:cubicBezTo>
                  <a:cubicBezTo>
                    <a:pt x="3979683" y="450270"/>
                    <a:pt x="4113533" y="339913"/>
                    <a:pt x="4251674" y="341465"/>
                  </a:cubicBezTo>
                  <a:cubicBezTo>
                    <a:pt x="4396189" y="343100"/>
                    <a:pt x="4496495" y="447532"/>
                    <a:pt x="4550877" y="552415"/>
                  </a:cubicBezTo>
                  <a:cubicBezTo>
                    <a:pt x="4644605" y="732557"/>
                    <a:pt x="4647914" y="932679"/>
                    <a:pt x="4722643" y="1131494"/>
                  </a:cubicBezTo>
                  <a:cubicBezTo>
                    <a:pt x="4742174" y="1183506"/>
                    <a:pt x="4769712" y="1237071"/>
                    <a:pt x="4803787" y="1288715"/>
                  </a:cubicBezTo>
                  <a:cubicBezTo>
                    <a:pt x="4899762" y="1434169"/>
                    <a:pt x="5051427" y="1562300"/>
                    <a:pt x="5253142" y="1579051"/>
                  </a:cubicBezTo>
                  <a:cubicBezTo>
                    <a:pt x="5484153" y="1598091"/>
                    <a:pt x="5696328" y="1464608"/>
                    <a:pt x="5869606" y="1339297"/>
                  </a:cubicBezTo>
                  <a:cubicBezTo>
                    <a:pt x="5926808" y="1297949"/>
                    <a:pt x="5982660" y="1256519"/>
                    <a:pt x="6037492" y="1215457"/>
                  </a:cubicBezTo>
                  <a:cubicBezTo>
                    <a:pt x="6259799" y="1048920"/>
                    <a:pt x="6462577" y="886714"/>
                    <a:pt x="6683659" y="743875"/>
                  </a:cubicBezTo>
                  <a:cubicBezTo>
                    <a:pt x="6751688" y="699830"/>
                    <a:pt x="6821392" y="657665"/>
                    <a:pt x="6892893" y="617093"/>
                  </a:cubicBezTo>
                  <a:cubicBezTo>
                    <a:pt x="7189031" y="449493"/>
                    <a:pt x="7521083" y="312334"/>
                    <a:pt x="7883125" y="179423"/>
                  </a:cubicBezTo>
                  <a:cubicBezTo>
                    <a:pt x="7892522" y="175991"/>
                    <a:pt x="7901920" y="172518"/>
                    <a:pt x="7911358" y="169086"/>
                  </a:cubicBezTo>
                  <a:cubicBezTo>
                    <a:pt x="8105311" y="98279"/>
                    <a:pt x="8312664" y="26246"/>
                    <a:pt x="8518588" y="6675"/>
                  </a:cubicBezTo>
                  <a:cubicBezTo>
                    <a:pt x="8707229" y="-11833"/>
                    <a:pt x="8883368" y="12314"/>
                    <a:pt x="9039118" y="28616"/>
                  </a:cubicBezTo>
                </a:path>
              </a:pathLst>
            </a:custGeom>
            <a:noFill/>
            <a:ln w="155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6" name="Graphic 21">
              <a:extLst>
                <a:ext uri="{FF2B5EF4-FFF2-40B4-BE49-F238E27FC236}">
                  <a16:creationId xmlns:a16="http://schemas.microsoft.com/office/drawing/2014/main" id="{E1A0C3EF-6A4D-E3B6-D7CE-04410B417304}"/>
                </a:ext>
              </a:extLst>
            </p:cNvPr>
            <p:cNvSpPr/>
            <p:nvPr/>
          </p:nvSpPr>
          <p:spPr>
            <a:xfrm>
              <a:off x="68600" y="1747122"/>
              <a:ext cx="9027718" cy="1759700"/>
            </a:xfrm>
            <a:custGeom>
              <a:avLst/>
              <a:gdLst>
                <a:gd name="connsiteX0" fmla="*/ 0 w 9027718"/>
                <a:gd name="connsiteY0" fmla="*/ 584955 h 1759700"/>
                <a:gd name="connsiteX1" fmla="*/ 648987 w 9027718"/>
                <a:gd name="connsiteY1" fmla="*/ 69246 h 1759700"/>
                <a:gd name="connsiteX2" fmla="*/ 1702590 w 9027718"/>
                <a:gd name="connsiteY2" fmla="*/ 566528 h 1759700"/>
                <a:gd name="connsiteX3" fmla="*/ 2068554 w 9027718"/>
                <a:gd name="connsiteY3" fmla="*/ 1334984 h 1759700"/>
                <a:gd name="connsiteX4" fmla="*/ 2748226 w 9027718"/>
                <a:gd name="connsiteY4" fmla="*/ 1754390 h 1759700"/>
                <a:gd name="connsiteX5" fmla="*/ 3193291 w 9027718"/>
                <a:gd name="connsiteY5" fmla="*/ 1413431 h 1759700"/>
                <a:gd name="connsiteX6" fmla="*/ 3715414 w 9027718"/>
                <a:gd name="connsiteY6" fmla="*/ 755006 h 1759700"/>
                <a:gd name="connsiteX7" fmla="*/ 3887712 w 9027718"/>
                <a:gd name="connsiteY7" fmla="*/ 553086 h 1759700"/>
                <a:gd name="connsiteX8" fmla="*/ 4259682 w 9027718"/>
                <a:gd name="connsiteY8" fmla="*/ 328000 h 1759700"/>
                <a:gd name="connsiteX9" fmla="*/ 4556025 w 9027718"/>
                <a:gd name="connsiteY9" fmla="*/ 521503 h 1759700"/>
                <a:gd name="connsiteX10" fmla="*/ 4738415 w 9027718"/>
                <a:gd name="connsiteY10" fmla="*/ 1066670 h 1759700"/>
                <a:gd name="connsiteX11" fmla="*/ 4821928 w 9027718"/>
                <a:gd name="connsiteY11" fmla="*/ 1215801 h 1759700"/>
                <a:gd name="connsiteX12" fmla="*/ 5270997 w 9027718"/>
                <a:gd name="connsiteY12" fmla="*/ 1491837 h 1759700"/>
                <a:gd name="connsiteX13" fmla="*/ 5884356 w 9027718"/>
                <a:gd name="connsiteY13" fmla="*/ 1261603 h 1759700"/>
                <a:gd name="connsiteX14" fmla="*/ 6052160 w 9027718"/>
                <a:gd name="connsiteY14" fmla="*/ 1144096 h 1759700"/>
                <a:gd name="connsiteX15" fmla="*/ 6695753 w 9027718"/>
                <a:gd name="connsiteY15" fmla="*/ 703239 h 1759700"/>
                <a:gd name="connsiteX16" fmla="*/ 6903271 w 9027718"/>
                <a:gd name="connsiteY16" fmla="*/ 586017 h 1759700"/>
                <a:gd name="connsiteX17" fmla="*/ 7885985 w 9027718"/>
                <a:gd name="connsiteY17" fmla="*/ 178991 h 1759700"/>
                <a:gd name="connsiteX18" fmla="*/ 7914055 w 9027718"/>
                <a:gd name="connsiteY18" fmla="*/ 169144 h 1759700"/>
                <a:gd name="connsiteX19" fmla="*/ 8516381 w 9027718"/>
                <a:gd name="connsiteY19" fmla="*/ 9063 h 1759700"/>
                <a:gd name="connsiteX20" fmla="*/ 9027719 w 9027718"/>
                <a:gd name="connsiteY20" fmla="*/ 18419 h 1759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27718" h="1759700">
                  <a:moveTo>
                    <a:pt x="0" y="584955"/>
                  </a:moveTo>
                  <a:cubicBezTo>
                    <a:pt x="120817" y="324241"/>
                    <a:pt x="368702" y="126488"/>
                    <a:pt x="648987" y="69246"/>
                  </a:cubicBezTo>
                  <a:cubicBezTo>
                    <a:pt x="1050947" y="-12837"/>
                    <a:pt x="1473663" y="226182"/>
                    <a:pt x="1702590" y="566528"/>
                  </a:cubicBezTo>
                  <a:cubicBezTo>
                    <a:pt x="1861364" y="802605"/>
                    <a:pt x="1924244" y="1089591"/>
                    <a:pt x="2068554" y="1334984"/>
                  </a:cubicBezTo>
                  <a:cubicBezTo>
                    <a:pt x="2212865" y="1580335"/>
                    <a:pt x="2476847" y="1796637"/>
                    <a:pt x="2748226" y="1754390"/>
                  </a:cubicBezTo>
                  <a:cubicBezTo>
                    <a:pt x="2945733" y="1723706"/>
                    <a:pt x="3076396" y="1560969"/>
                    <a:pt x="3193291" y="1413431"/>
                  </a:cubicBezTo>
                  <a:cubicBezTo>
                    <a:pt x="3351125" y="1214289"/>
                    <a:pt x="3521012" y="997743"/>
                    <a:pt x="3715414" y="755006"/>
                  </a:cubicBezTo>
                  <a:cubicBezTo>
                    <a:pt x="3770000" y="686855"/>
                    <a:pt x="3826384" y="618622"/>
                    <a:pt x="3887712" y="553086"/>
                  </a:cubicBezTo>
                  <a:cubicBezTo>
                    <a:pt x="3992512" y="440972"/>
                    <a:pt x="4123911" y="332862"/>
                    <a:pt x="4259682" y="328000"/>
                  </a:cubicBezTo>
                  <a:cubicBezTo>
                    <a:pt x="4401378" y="322933"/>
                    <a:pt x="4500744" y="423403"/>
                    <a:pt x="4556025" y="521503"/>
                  </a:cubicBezTo>
                  <a:cubicBezTo>
                    <a:pt x="4651305" y="689919"/>
                    <a:pt x="4659967" y="878397"/>
                    <a:pt x="4738415" y="1066670"/>
                  </a:cubicBezTo>
                  <a:cubicBezTo>
                    <a:pt x="4758925" y="1115904"/>
                    <a:pt x="4787280" y="1166690"/>
                    <a:pt x="4821928" y="1215801"/>
                  </a:cubicBezTo>
                  <a:cubicBezTo>
                    <a:pt x="4919456" y="1353983"/>
                    <a:pt x="5070998" y="1476311"/>
                    <a:pt x="5270997" y="1491837"/>
                  </a:cubicBezTo>
                  <a:cubicBezTo>
                    <a:pt x="5500128" y="1509447"/>
                    <a:pt x="5711200" y="1380990"/>
                    <a:pt x="5884356" y="1261603"/>
                  </a:cubicBezTo>
                  <a:cubicBezTo>
                    <a:pt x="5941516" y="1222216"/>
                    <a:pt x="5997369" y="1182911"/>
                    <a:pt x="6052160" y="1144096"/>
                  </a:cubicBezTo>
                  <a:cubicBezTo>
                    <a:pt x="6274263" y="986670"/>
                    <a:pt x="6476265" y="835537"/>
                    <a:pt x="6695753" y="703239"/>
                  </a:cubicBezTo>
                  <a:cubicBezTo>
                    <a:pt x="6763251" y="662422"/>
                    <a:pt x="6832423" y="623443"/>
                    <a:pt x="6903271" y="586017"/>
                  </a:cubicBezTo>
                  <a:cubicBezTo>
                    <a:pt x="7196876" y="431288"/>
                    <a:pt x="7526149" y="305610"/>
                    <a:pt x="7885985" y="178991"/>
                  </a:cubicBezTo>
                  <a:cubicBezTo>
                    <a:pt x="7895301" y="175722"/>
                    <a:pt x="7904657" y="172413"/>
                    <a:pt x="7914055" y="169144"/>
                  </a:cubicBezTo>
                  <a:cubicBezTo>
                    <a:pt x="8106782" y="101524"/>
                    <a:pt x="8312869" y="30758"/>
                    <a:pt x="8516381" y="9063"/>
                  </a:cubicBezTo>
                  <a:cubicBezTo>
                    <a:pt x="8702939" y="-11448"/>
                    <a:pt x="8876381" y="7796"/>
                    <a:pt x="9027719" y="18419"/>
                  </a:cubicBezTo>
                </a:path>
              </a:pathLst>
            </a:custGeom>
            <a:noFill/>
            <a:ln w="150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7" name="Graphic 21">
              <a:extLst>
                <a:ext uri="{FF2B5EF4-FFF2-40B4-BE49-F238E27FC236}">
                  <a16:creationId xmlns:a16="http://schemas.microsoft.com/office/drawing/2014/main" id="{8144F207-33DA-4139-C9D2-A85AC7AE40DE}"/>
                </a:ext>
              </a:extLst>
            </p:cNvPr>
            <p:cNvSpPr/>
            <p:nvPr/>
          </p:nvSpPr>
          <p:spPr>
            <a:xfrm>
              <a:off x="75382" y="1781545"/>
              <a:ext cx="9016277" cy="1703036"/>
            </a:xfrm>
            <a:custGeom>
              <a:avLst/>
              <a:gdLst>
                <a:gd name="connsiteX0" fmla="*/ 0 w 9016277"/>
                <a:gd name="connsiteY0" fmla="*/ 567856 h 1703036"/>
                <a:gd name="connsiteX1" fmla="*/ 673624 w 9016277"/>
                <a:gd name="connsiteY1" fmla="*/ 36744 h 1703036"/>
                <a:gd name="connsiteX2" fmla="*/ 1745041 w 9016277"/>
                <a:gd name="connsiteY2" fmla="*/ 538642 h 1703036"/>
                <a:gd name="connsiteX3" fmla="*/ 2104509 w 9016277"/>
                <a:gd name="connsiteY3" fmla="*/ 1286914 h 1703036"/>
                <a:gd name="connsiteX4" fmla="*/ 2766530 w 9016277"/>
                <a:gd name="connsiteY4" fmla="*/ 1698476 h 1703036"/>
                <a:gd name="connsiteX5" fmla="*/ 3201095 w 9016277"/>
                <a:gd name="connsiteY5" fmla="*/ 1374350 h 1703036"/>
                <a:gd name="connsiteX6" fmla="*/ 3729469 w 9016277"/>
                <a:gd name="connsiteY6" fmla="*/ 743422 h 1703036"/>
                <a:gd name="connsiteX7" fmla="*/ 3901317 w 9016277"/>
                <a:gd name="connsiteY7" fmla="*/ 544076 h 1703036"/>
                <a:gd name="connsiteX8" fmla="*/ 4267731 w 9016277"/>
                <a:gd name="connsiteY8" fmla="*/ 315476 h 1703036"/>
                <a:gd name="connsiteX9" fmla="*/ 4561214 w 9016277"/>
                <a:gd name="connsiteY9" fmla="*/ 491533 h 1703036"/>
                <a:gd name="connsiteX10" fmla="*/ 4754227 w 9016277"/>
                <a:gd name="connsiteY10" fmla="*/ 1002747 h 1703036"/>
                <a:gd name="connsiteX11" fmla="*/ 4840110 w 9016277"/>
                <a:gd name="connsiteY11" fmla="*/ 1143748 h 1703036"/>
                <a:gd name="connsiteX12" fmla="*/ 5288852 w 9016277"/>
                <a:gd name="connsiteY12" fmla="*/ 1405484 h 1703036"/>
                <a:gd name="connsiteX13" fmla="*/ 5899106 w 9016277"/>
                <a:gd name="connsiteY13" fmla="*/ 1184810 h 1703036"/>
                <a:gd name="connsiteX14" fmla="*/ 6066787 w 9016277"/>
                <a:gd name="connsiteY14" fmla="*/ 1073636 h 1703036"/>
                <a:gd name="connsiteX15" fmla="*/ 6707766 w 9016277"/>
                <a:gd name="connsiteY15" fmla="*/ 663463 h 1703036"/>
                <a:gd name="connsiteX16" fmla="*/ 6913608 w 9016277"/>
                <a:gd name="connsiteY16" fmla="*/ 555762 h 1703036"/>
                <a:gd name="connsiteX17" fmla="*/ 7888804 w 9016277"/>
                <a:gd name="connsiteY17" fmla="*/ 179419 h 1703036"/>
                <a:gd name="connsiteX18" fmla="*/ 7916710 w 9016277"/>
                <a:gd name="connsiteY18" fmla="*/ 170063 h 1703036"/>
                <a:gd name="connsiteX19" fmla="*/ 8514176 w 9016277"/>
                <a:gd name="connsiteY19" fmla="*/ 12311 h 1703036"/>
                <a:gd name="connsiteX20" fmla="*/ 9016278 w 9016277"/>
                <a:gd name="connsiteY20" fmla="*/ 9083 h 17030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16277" h="1703036">
                  <a:moveTo>
                    <a:pt x="0" y="567856"/>
                  </a:moveTo>
                  <a:cubicBezTo>
                    <a:pt x="124004" y="297295"/>
                    <a:pt x="382839" y="93945"/>
                    <a:pt x="673624" y="36744"/>
                  </a:cubicBezTo>
                  <a:cubicBezTo>
                    <a:pt x="1081795" y="-43501"/>
                    <a:pt x="1511252" y="194659"/>
                    <a:pt x="1745041" y="538642"/>
                  </a:cubicBezTo>
                  <a:cubicBezTo>
                    <a:pt x="1901037" y="768141"/>
                    <a:pt x="1963182" y="1047813"/>
                    <a:pt x="2104509" y="1286914"/>
                  </a:cubicBezTo>
                  <a:cubicBezTo>
                    <a:pt x="2245837" y="1525974"/>
                    <a:pt x="2502547" y="1736964"/>
                    <a:pt x="2766530" y="1698476"/>
                  </a:cubicBezTo>
                  <a:cubicBezTo>
                    <a:pt x="2958685" y="1670570"/>
                    <a:pt x="3084977" y="1513716"/>
                    <a:pt x="3201095" y="1374350"/>
                  </a:cubicBezTo>
                  <a:cubicBezTo>
                    <a:pt x="3358684" y="1185219"/>
                    <a:pt x="3534168" y="981664"/>
                    <a:pt x="3729469" y="743422"/>
                  </a:cubicBezTo>
                  <a:cubicBezTo>
                    <a:pt x="3784300" y="676538"/>
                    <a:pt x="3840521" y="609122"/>
                    <a:pt x="3901317" y="544076"/>
                  </a:cubicBezTo>
                  <a:cubicBezTo>
                    <a:pt x="4005383" y="432534"/>
                    <a:pt x="4134289" y="323893"/>
                    <a:pt x="4267731" y="315476"/>
                  </a:cubicBezTo>
                  <a:cubicBezTo>
                    <a:pt x="4406607" y="306733"/>
                    <a:pt x="4505075" y="400256"/>
                    <a:pt x="4561214" y="491533"/>
                  </a:cubicBezTo>
                  <a:cubicBezTo>
                    <a:pt x="4658006" y="648223"/>
                    <a:pt x="4672021" y="825056"/>
                    <a:pt x="4754227" y="1002747"/>
                  </a:cubicBezTo>
                  <a:cubicBezTo>
                    <a:pt x="4775718" y="1049244"/>
                    <a:pt x="4804890" y="1097211"/>
                    <a:pt x="4840110" y="1143748"/>
                  </a:cubicBezTo>
                  <a:cubicBezTo>
                    <a:pt x="4939190" y="1274616"/>
                    <a:pt x="5090569" y="1391183"/>
                    <a:pt x="5288852" y="1405484"/>
                  </a:cubicBezTo>
                  <a:cubicBezTo>
                    <a:pt x="5516104" y="1421704"/>
                    <a:pt x="5726073" y="1298191"/>
                    <a:pt x="5899106" y="1184810"/>
                  </a:cubicBezTo>
                  <a:cubicBezTo>
                    <a:pt x="5956266" y="1147384"/>
                    <a:pt x="6012037" y="1110204"/>
                    <a:pt x="6066787" y="1073636"/>
                  </a:cubicBezTo>
                  <a:cubicBezTo>
                    <a:pt x="6288686" y="925281"/>
                    <a:pt x="6489911" y="785220"/>
                    <a:pt x="6707766" y="663463"/>
                  </a:cubicBezTo>
                  <a:cubicBezTo>
                    <a:pt x="6774773" y="625874"/>
                    <a:pt x="6843332" y="590123"/>
                    <a:pt x="6913608" y="555762"/>
                  </a:cubicBezTo>
                  <a:cubicBezTo>
                    <a:pt x="7204680" y="413862"/>
                    <a:pt x="7531216" y="299705"/>
                    <a:pt x="7888804" y="179419"/>
                  </a:cubicBezTo>
                  <a:cubicBezTo>
                    <a:pt x="7898079" y="176314"/>
                    <a:pt x="7907395" y="173168"/>
                    <a:pt x="7916710" y="170063"/>
                  </a:cubicBezTo>
                  <a:cubicBezTo>
                    <a:pt x="8108171" y="105630"/>
                    <a:pt x="8313032" y="36131"/>
                    <a:pt x="8514176" y="12311"/>
                  </a:cubicBezTo>
                  <a:cubicBezTo>
                    <a:pt x="8698689" y="-10243"/>
                    <a:pt x="8869435" y="4139"/>
                    <a:pt x="9016278" y="9083"/>
                  </a:cubicBezTo>
                </a:path>
              </a:pathLst>
            </a:custGeom>
            <a:noFill/>
            <a:ln w="145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8" name="Graphic 21">
              <a:extLst>
                <a:ext uri="{FF2B5EF4-FFF2-40B4-BE49-F238E27FC236}">
                  <a16:creationId xmlns:a16="http://schemas.microsoft.com/office/drawing/2014/main" id="{322E652E-6F5A-D596-E0E4-5AB48E956B73}"/>
                </a:ext>
              </a:extLst>
            </p:cNvPr>
            <p:cNvSpPr/>
            <p:nvPr/>
          </p:nvSpPr>
          <p:spPr>
            <a:xfrm>
              <a:off x="82124" y="1805162"/>
              <a:ext cx="9004797" cy="1657214"/>
            </a:xfrm>
            <a:custGeom>
              <a:avLst/>
              <a:gdLst>
                <a:gd name="connsiteX0" fmla="*/ 0 w 9004797"/>
                <a:gd name="connsiteY0" fmla="*/ 561522 h 1657214"/>
                <a:gd name="connsiteX1" fmla="*/ 698262 w 9004797"/>
                <a:gd name="connsiteY1" fmla="*/ 15048 h 1657214"/>
                <a:gd name="connsiteX2" fmla="*/ 1787534 w 9004797"/>
                <a:gd name="connsiteY2" fmla="*/ 521522 h 1657214"/>
                <a:gd name="connsiteX3" fmla="*/ 2140505 w 9004797"/>
                <a:gd name="connsiteY3" fmla="*/ 1249610 h 1657214"/>
                <a:gd name="connsiteX4" fmla="*/ 2784834 w 9004797"/>
                <a:gd name="connsiteY4" fmla="*/ 1653368 h 1657214"/>
                <a:gd name="connsiteX5" fmla="*/ 3208858 w 9004797"/>
                <a:gd name="connsiteY5" fmla="*/ 1346035 h 1657214"/>
                <a:gd name="connsiteX6" fmla="*/ 3743524 w 9004797"/>
                <a:gd name="connsiteY6" fmla="*/ 742564 h 1657214"/>
                <a:gd name="connsiteX7" fmla="*/ 3914882 w 9004797"/>
                <a:gd name="connsiteY7" fmla="*/ 545792 h 1657214"/>
                <a:gd name="connsiteX8" fmla="*/ 4275739 w 9004797"/>
                <a:gd name="connsiteY8" fmla="*/ 313678 h 1657214"/>
                <a:gd name="connsiteX9" fmla="*/ 4566362 w 9004797"/>
                <a:gd name="connsiteY9" fmla="*/ 472288 h 1657214"/>
                <a:gd name="connsiteX10" fmla="*/ 4769998 w 9004797"/>
                <a:gd name="connsiteY10" fmla="*/ 949550 h 1657214"/>
                <a:gd name="connsiteX11" fmla="*/ 4858251 w 9004797"/>
                <a:gd name="connsiteY11" fmla="*/ 1082420 h 1657214"/>
                <a:gd name="connsiteX12" fmla="*/ 5306666 w 9004797"/>
                <a:gd name="connsiteY12" fmla="*/ 1329855 h 1657214"/>
                <a:gd name="connsiteX13" fmla="*/ 5913774 w 9004797"/>
                <a:gd name="connsiteY13" fmla="*/ 1118701 h 1657214"/>
                <a:gd name="connsiteX14" fmla="*/ 6081332 w 9004797"/>
                <a:gd name="connsiteY14" fmla="*/ 1013860 h 1657214"/>
                <a:gd name="connsiteX15" fmla="*/ 6719737 w 9004797"/>
                <a:gd name="connsiteY15" fmla="*/ 634413 h 1657214"/>
                <a:gd name="connsiteX16" fmla="*/ 6923904 w 9004797"/>
                <a:gd name="connsiteY16" fmla="*/ 536231 h 1657214"/>
                <a:gd name="connsiteX17" fmla="*/ 7891583 w 9004797"/>
                <a:gd name="connsiteY17" fmla="*/ 190532 h 1657214"/>
                <a:gd name="connsiteX18" fmla="*/ 7919325 w 9004797"/>
                <a:gd name="connsiteY18" fmla="*/ 181625 h 1657214"/>
                <a:gd name="connsiteX19" fmla="*/ 8511887 w 9004797"/>
                <a:gd name="connsiteY19" fmla="*/ 26202 h 1657214"/>
                <a:gd name="connsiteX20" fmla="*/ 9004797 w 9004797"/>
                <a:gd name="connsiteY20" fmla="*/ 10349 h 16572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9004797" h="1657214">
                  <a:moveTo>
                    <a:pt x="0" y="561522"/>
                  </a:moveTo>
                  <a:cubicBezTo>
                    <a:pt x="127191" y="281114"/>
                    <a:pt x="396975" y="72085"/>
                    <a:pt x="698262" y="15048"/>
                  </a:cubicBezTo>
                  <a:cubicBezTo>
                    <a:pt x="1112602" y="-63440"/>
                    <a:pt x="1548842" y="173944"/>
                    <a:pt x="1787534" y="521522"/>
                  </a:cubicBezTo>
                  <a:cubicBezTo>
                    <a:pt x="1940669" y="744525"/>
                    <a:pt x="2002160" y="1016843"/>
                    <a:pt x="2140505" y="1249610"/>
                  </a:cubicBezTo>
                  <a:cubicBezTo>
                    <a:pt x="2278809" y="1482337"/>
                    <a:pt x="2528247" y="1688097"/>
                    <a:pt x="2784834" y="1653368"/>
                  </a:cubicBezTo>
                  <a:cubicBezTo>
                    <a:pt x="2971596" y="1628200"/>
                    <a:pt x="3093638" y="1477230"/>
                    <a:pt x="3208858" y="1346035"/>
                  </a:cubicBezTo>
                  <a:cubicBezTo>
                    <a:pt x="3366324" y="1166750"/>
                    <a:pt x="3547325" y="976312"/>
                    <a:pt x="3743524" y="742564"/>
                  </a:cubicBezTo>
                  <a:cubicBezTo>
                    <a:pt x="3798642" y="676946"/>
                    <a:pt x="3854699" y="610347"/>
                    <a:pt x="3914882" y="545792"/>
                  </a:cubicBezTo>
                  <a:cubicBezTo>
                    <a:pt x="4018212" y="434863"/>
                    <a:pt x="4144667" y="325609"/>
                    <a:pt x="4275739" y="313678"/>
                  </a:cubicBezTo>
                  <a:cubicBezTo>
                    <a:pt x="4411796" y="301257"/>
                    <a:pt x="4509324" y="387794"/>
                    <a:pt x="4566362" y="472288"/>
                  </a:cubicBezTo>
                  <a:cubicBezTo>
                    <a:pt x="4664707" y="617252"/>
                    <a:pt x="4684074" y="782441"/>
                    <a:pt x="4769998" y="949550"/>
                  </a:cubicBezTo>
                  <a:cubicBezTo>
                    <a:pt x="4792470" y="993268"/>
                    <a:pt x="4822459" y="1038457"/>
                    <a:pt x="4858251" y="1082420"/>
                  </a:cubicBezTo>
                  <a:cubicBezTo>
                    <a:pt x="4958884" y="1206015"/>
                    <a:pt x="5110099" y="1316781"/>
                    <a:pt x="5306666" y="1329855"/>
                  </a:cubicBezTo>
                  <a:cubicBezTo>
                    <a:pt x="5532038" y="1344687"/>
                    <a:pt x="5740864" y="1226117"/>
                    <a:pt x="5913774" y="1118701"/>
                  </a:cubicBezTo>
                  <a:cubicBezTo>
                    <a:pt x="5970893" y="1083237"/>
                    <a:pt x="6026664" y="1048181"/>
                    <a:pt x="6081332" y="1013860"/>
                  </a:cubicBezTo>
                  <a:cubicBezTo>
                    <a:pt x="6303068" y="874616"/>
                    <a:pt x="6503476" y="745587"/>
                    <a:pt x="6719737" y="634413"/>
                  </a:cubicBezTo>
                  <a:cubicBezTo>
                    <a:pt x="6786254" y="600092"/>
                    <a:pt x="6854242" y="567487"/>
                    <a:pt x="6923904" y="536231"/>
                  </a:cubicBezTo>
                  <a:cubicBezTo>
                    <a:pt x="7212443" y="407202"/>
                    <a:pt x="7536241" y="304567"/>
                    <a:pt x="7891583" y="190532"/>
                  </a:cubicBezTo>
                  <a:cubicBezTo>
                    <a:pt x="7900776" y="187590"/>
                    <a:pt x="7910050" y="184608"/>
                    <a:pt x="7919325" y="181625"/>
                  </a:cubicBezTo>
                  <a:cubicBezTo>
                    <a:pt x="8109560" y="120420"/>
                    <a:pt x="8313155" y="52147"/>
                    <a:pt x="8511887" y="26202"/>
                  </a:cubicBezTo>
                  <a:cubicBezTo>
                    <a:pt x="8694359" y="1646"/>
                    <a:pt x="8862407" y="11125"/>
                    <a:pt x="9004797" y="10349"/>
                  </a:cubicBezTo>
                </a:path>
              </a:pathLst>
            </a:custGeom>
            <a:noFill/>
            <a:ln w="139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19" name="Graphic 21">
              <a:extLst>
                <a:ext uri="{FF2B5EF4-FFF2-40B4-BE49-F238E27FC236}">
                  <a16:creationId xmlns:a16="http://schemas.microsoft.com/office/drawing/2014/main" id="{E25BC7DF-794F-A085-9FA7-3B1FC98C76BB}"/>
                </a:ext>
              </a:extLst>
            </p:cNvPr>
            <p:cNvSpPr/>
            <p:nvPr/>
          </p:nvSpPr>
          <p:spPr>
            <a:xfrm>
              <a:off x="88906" y="1807651"/>
              <a:ext cx="8993315" cy="1632560"/>
            </a:xfrm>
            <a:custGeom>
              <a:avLst/>
              <a:gdLst>
                <a:gd name="connsiteX0" fmla="*/ 0 w 8993315"/>
                <a:gd name="connsiteY0" fmla="*/ 576357 h 1632560"/>
                <a:gd name="connsiteX1" fmla="*/ 722858 w 8993315"/>
                <a:gd name="connsiteY1" fmla="*/ 14479 h 1632560"/>
                <a:gd name="connsiteX2" fmla="*/ 1829944 w 8993315"/>
                <a:gd name="connsiteY2" fmla="*/ 525570 h 1632560"/>
                <a:gd name="connsiteX3" fmla="*/ 2176378 w 8993315"/>
                <a:gd name="connsiteY3" fmla="*/ 1233475 h 1632560"/>
                <a:gd name="connsiteX4" fmla="*/ 2803057 w 8993315"/>
                <a:gd name="connsiteY4" fmla="*/ 1629388 h 1632560"/>
                <a:gd name="connsiteX5" fmla="*/ 3216580 w 8993315"/>
                <a:gd name="connsiteY5" fmla="*/ 1338888 h 1632560"/>
                <a:gd name="connsiteX6" fmla="*/ 3757498 w 8993315"/>
                <a:gd name="connsiteY6" fmla="*/ 762914 h 1632560"/>
                <a:gd name="connsiteX7" fmla="*/ 3928406 w 8993315"/>
                <a:gd name="connsiteY7" fmla="*/ 568757 h 1632560"/>
                <a:gd name="connsiteX8" fmla="*/ 4283707 w 8993315"/>
                <a:gd name="connsiteY8" fmla="*/ 333089 h 1632560"/>
                <a:gd name="connsiteX9" fmla="*/ 4571469 w 8993315"/>
                <a:gd name="connsiteY9" fmla="*/ 474253 h 1632560"/>
                <a:gd name="connsiteX10" fmla="*/ 4785728 w 8993315"/>
                <a:gd name="connsiteY10" fmla="*/ 917561 h 1632560"/>
                <a:gd name="connsiteX11" fmla="*/ 4876351 w 8993315"/>
                <a:gd name="connsiteY11" fmla="*/ 1042341 h 1632560"/>
                <a:gd name="connsiteX12" fmla="*/ 5324440 w 8993315"/>
                <a:gd name="connsiteY12" fmla="*/ 1275476 h 1632560"/>
                <a:gd name="connsiteX13" fmla="*/ 5928442 w 8993315"/>
                <a:gd name="connsiteY13" fmla="*/ 1073843 h 1632560"/>
                <a:gd name="connsiteX14" fmla="*/ 6095918 w 8993315"/>
                <a:gd name="connsiteY14" fmla="*/ 975334 h 1632560"/>
                <a:gd name="connsiteX15" fmla="*/ 6731749 w 8993315"/>
                <a:gd name="connsiteY15" fmla="*/ 626612 h 1632560"/>
                <a:gd name="connsiteX16" fmla="*/ 6934200 w 8993315"/>
                <a:gd name="connsiteY16" fmla="*/ 537991 h 1632560"/>
                <a:gd name="connsiteX17" fmla="*/ 7894361 w 8993315"/>
                <a:gd name="connsiteY17" fmla="*/ 222936 h 1632560"/>
                <a:gd name="connsiteX18" fmla="*/ 7921899 w 8993315"/>
                <a:gd name="connsiteY18" fmla="*/ 214519 h 1632560"/>
                <a:gd name="connsiteX19" fmla="*/ 8509599 w 8993315"/>
                <a:gd name="connsiteY19" fmla="*/ 61424 h 1632560"/>
                <a:gd name="connsiteX20" fmla="*/ 8993316 w 8993315"/>
                <a:gd name="connsiteY20" fmla="*/ 32987 h 16325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93315" h="1632560">
                  <a:moveTo>
                    <a:pt x="0" y="576357"/>
                  </a:moveTo>
                  <a:cubicBezTo>
                    <a:pt x="130337" y="286061"/>
                    <a:pt x="411112" y="71394"/>
                    <a:pt x="722858" y="14479"/>
                  </a:cubicBezTo>
                  <a:cubicBezTo>
                    <a:pt x="1143409" y="-62252"/>
                    <a:pt x="1586308" y="174397"/>
                    <a:pt x="1829944" y="525570"/>
                  </a:cubicBezTo>
                  <a:cubicBezTo>
                    <a:pt x="1980179" y="742117"/>
                    <a:pt x="2041057" y="1006999"/>
                    <a:pt x="2176378" y="1233475"/>
                  </a:cubicBezTo>
                  <a:cubicBezTo>
                    <a:pt x="2311659" y="1459909"/>
                    <a:pt x="2553824" y="1660358"/>
                    <a:pt x="2803057" y="1629388"/>
                  </a:cubicBezTo>
                  <a:cubicBezTo>
                    <a:pt x="2984466" y="1606997"/>
                    <a:pt x="3102300" y="1461870"/>
                    <a:pt x="3216580" y="1338888"/>
                  </a:cubicBezTo>
                  <a:cubicBezTo>
                    <a:pt x="3374087" y="1169368"/>
                    <a:pt x="3560399" y="992127"/>
                    <a:pt x="3757498" y="762914"/>
                  </a:cubicBezTo>
                  <a:cubicBezTo>
                    <a:pt x="3812860" y="698563"/>
                    <a:pt x="3868754" y="632822"/>
                    <a:pt x="3928406" y="568757"/>
                  </a:cubicBezTo>
                  <a:cubicBezTo>
                    <a:pt x="4031000" y="458400"/>
                    <a:pt x="4155004" y="348656"/>
                    <a:pt x="4283707" y="333089"/>
                  </a:cubicBezTo>
                  <a:cubicBezTo>
                    <a:pt x="4416945" y="316991"/>
                    <a:pt x="4513573" y="396582"/>
                    <a:pt x="4571469" y="474253"/>
                  </a:cubicBezTo>
                  <a:cubicBezTo>
                    <a:pt x="4671326" y="607490"/>
                    <a:pt x="4696086" y="761034"/>
                    <a:pt x="4785728" y="917561"/>
                  </a:cubicBezTo>
                  <a:cubicBezTo>
                    <a:pt x="4809181" y="958542"/>
                    <a:pt x="4839987" y="1000911"/>
                    <a:pt x="4876351" y="1042341"/>
                  </a:cubicBezTo>
                  <a:cubicBezTo>
                    <a:pt x="4978496" y="1158664"/>
                    <a:pt x="5129629" y="1263587"/>
                    <a:pt x="5324440" y="1275476"/>
                  </a:cubicBezTo>
                  <a:cubicBezTo>
                    <a:pt x="5547932" y="1288878"/>
                    <a:pt x="5755654" y="1175293"/>
                    <a:pt x="5928442" y="1073843"/>
                  </a:cubicBezTo>
                  <a:cubicBezTo>
                    <a:pt x="5985520" y="1040380"/>
                    <a:pt x="6041251" y="1007367"/>
                    <a:pt x="6095918" y="975334"/>
                  </a:cubicBezTo>
                  <a:cubicBezTo>
                    <a:pt x="6317450" y="845202"/>
                    <a:pt x="6517041" y="727245"/>
                    <a:pt x="6731749" y="626612"/>
                  </a:cubicBezTo>
                  <a:cubicBezTo>
                    <a:pt x="6797776" y="595519"/>
                    <a:pt x="6865191" y="566142"/>
                    <a:pt x="6934200" y="537991"/>
                  </a:cubicBezTo>
                  <a:cubicBezTo>
                    <a:pt x="7220206" y="421791"/>
                    <a:pt x="7541267" y="330678"/>
                    <a:pt x="7894361" y="222936"/>
                  </a:cubicBezTo>
                  <a:cubicBezTo>
                    <a:pt x="7903513" y="220157"/>
                    <a:pt x="7912706" y="217338"/>
                    <a:pt x="7921899" y="214519"/>
                  </a:cubicBezTo>
                  <a:cubicBezTo>
                    <a:pt x="8110908" y="156501"/>
                    <a:pt x="8313277" y="89902"/>
                    <a:pt x="8509599" y="61424"/>
                  </a:cubicBezTo>
                  <a:cubicBezTo>
                    <a:pt x="8690068" y="35235"/>
                    <a:pt x="8855380" y="39443"/>
                    <a:pt x="8993316" y="32987"/>
                  </a:cubicBezTo>
                </a:path>
              </a:pathLst>
            </a:custGeom>
            <a:noFill/>
            <a:ln w="134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0" name="Graphic 21">
              <a:extLst>
                <a:ext uri="{FF2B5EF4-FFF2-40B4-BE49-F238E27FC236}">
                  <a16:creationId xmlns:a16="http://schemas.microsoft.com/office/drawing/2014/main" id="{BF12BD28-A03F-6A66-FA0A-B503A9211433}"/>
                </a:ext>
              </a:extLst>
            </p:cNvPr>
            <p:cNvSpPr/>
            <p:nvPr/>
          </p:nvSpPr>
          <p:spPr>
            <a:xfrm>
              <a:off x="95689" y="1810097"/>
              <a:ext cx="8981957" cy="1607987"/>
            </a:xfrm>
            <a:custGeom>
              <a:avLst/>
              <a:gdLst>
                <a:gd name="connsiteX0" fmla="*/ 0 w 8981957"/>
                <a:gd name="connsiteY0" fmla="*/ 591235 h 1607987"/>
                <a:gd name="connsiteX1" fmla="*/ 747455 w 8981957"/>
                <a:gd name="connsiteY1" fmla="*/ 13953 h 1607987"/>
                <a:gd name="connsiteX2" fmla="*/ 1872395 w 8981957"/>
                <a:gd name="connsiteY2" fmla="*/ 529621 h 1607987"/>
                <a:gd name="connsiteX3" fmla="*/ 2212333 w 8981957"/>
                <a:gd name="connsiteY3" fmla="*/ 1217341 h 1607987"/>
                <a:gd name="connsiteX4" fmla="*/ 2821320 w 8981957"/>
                <a:gd name="connsiteY4" fmla="*/ 1605450 h 1607987"/>
                <a:gd name="connsiteX5" fmla="*/ 3224302 w 8981957"/>
                <a:gd name="connsiteY5" fmla="*/ 1331784 h 1607987"/>
                <a:gd name="connsiteX6" fmla="*/ 3771512 w 8981957"/>
                <a:gd name="connsiteY6" fmla="*/ 783267 h 1607987"/>
                <a:gd name="connsiteX7" fmla="*/ 3941971 w 8981957"/>
                <a:gd name="connsiteY7" fmla="*/ 591684 h 1607987"/>
                <a:gd name="connsiteX8" fmla="*/ 4291715 w 8981957"/>
                <a:gd name="connsiteY8" fmla="*/ 352502 h 1607987"/>
                <a:gd name="connsiteX9" fmla="*/ 4576617 w 8981957"/>
                <a:gd name="connsiteY9" fmla="*/ 476260 h 1607987"/>
                <a:gd name="connsiteX10" fmla="*/ 4801540 w 8981957"/>
                <a:gd name="connsiteY10" fmla="*/ 885616 h 1607987"/>
                <a:gd name="connsiteX11" fmla="*/ 4894533 w 8981957"/>
                <a:gd name="connsiteY11" fmla="*/ 1002265 h 1607987"/>
                <a:gd name="connsiteX12" fmla="*/ 5342294 w 8981957"/>
                <a:gd name="connsiteY12" fmla="*/ 1221100 h 1607987"/>
                <a:gd name="connsiteX13" fmla="*/ 5943192 w 8981957"/>
                <a:gd name="connsiteY13" fmla="*/ 1029027 h 1607987"/>
                <a:gd name="connsiteX14" fmla="*/ 6110546 w 8981957"/>
                <a:gd name="connsiteY14" fmla="*/ 936852 h 1607987"/>
                <a:gd name="connsiteX15" fmla="*/ 6743802 w 8981957"/>
                <a:gd name="connsiteY15" fmla="*/ 618814 h 1607987"/>
                <a:gd name="connsiteX16" fmla="*/ 6944578 w 8981957"/>
                <a:gd name="connsiteY16" fmla="*/ 539713 h 1607987"/>
                <a:gd name="connsiteX17" fmla="*/ 7897262 w 8981957"/>
                <a:gd name="connsiteY17" fmla="*/ 255301 h 1607987"/>
                <a:gd name="connsiteX18" fmla="*/ 7924637 w 8981957"/>
                <a:gd name="connsiteY18" fmla="*/ 247374 h 1607987"/>
                <a:gd name="connsiteX19" fmla="*/ 8507434 w 8981957"/>
                <a:gd name="connsiteY19" fmla="*/ 96609 h 1607987"/>
                <a:gd name="connsiteX20" fmla="*/ 8981958 w 8981957"/>
                <a:gd name="connsiteY20" fmla="*/ 55587 h 16079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81957" h="1607987">
                  <a:moveTo>
                    <a:pt x="0" y="591235"/>
                  </a:moveTo>
                  <a:cubicBezTo>
                    <a:pt x="133483" y="291051"/>
                    <a:pt x="425208" y="70664"/>
                    <a:pt x="747455" y="13953"/>
                  </a:cubicBezTo>
                  <a:cubicBezTo>
                    <a:pt x="1174175" y="-61144"/>
                    <a:pt x="1623734" y="174892"/>
                    <a:pt x="1872395" y="529621"/>
                  </a:cubicBezTo>
                  <a:cubicBezTo>
                    <a:pt x="2019688" y="739712"/>
                    <a:pt x="2079994" y="997158"/>
                    <a:pt x="2212333" y="1217341"/>
                  </a:cubicBezTo>
                  <a:cubicBezTo>
                    <a:pt x="2344631" y="1437443"/>
                    <a:pt x="2579523" y="1632621"/>
                    <a:pt x="2821320" y="1605450"/>
                  </a:cubicBezTo>
                  <a:cubicBezTo>
                    <a:pt x="2997377" y="1585798"/>
                    <a:pt x="3111166" y="1446513"/>
                    <a:pt x="3224302" y="1331784"/>
                  </a:cubicBezTo>
                  <a:cubicBezTo>
                    <a:pt x="3382054" y="1171866"/>
                    <a:pt x="3573514" y="1007985"/>
                    <a:pt x="3771512" y="783267"/>
                  </a:cubicBezTo>
                  <a:cubicBezTo>
                    <a:pt x="3827120" y="720182"/>
                    <a:pt x="3882850" y="655259"/>
                    <a:pt x="3941971" y="591684"/>
                  </a:cubicBezTo>
                  <a:cubicBezTo>
                    <a:pt x="4043871" y="481940"/>
                    <a:pt x="4165341" y="371623"/>
                    <a:pt x="4291715" y="352502"/>
                  </a:cubicBezTo>
                  <a:cubicBezTo>
                    <a:pt x="4422093" y="332727"/>
                    <a:pt x="4517864" y="405331"/>
                    <a:pt x="4576617" y="476260"/>
                  </a:cubicBezTo>
                  <a:cubicBezTo>
                    <a:pt x="4678027" y="597813"/>
                    <a:pt x="4708139" y="739712"/>
                    <a:pt x="4801540" y="885616"/>
                  </a:cubicBezTo>
                  <a:cubicBezTo>
                    <a:pt x="4826014" y="923818"/>
                    <a:pt x="4857556" y="963409"/>
                    <a:pt x="4894533" y="1002265"/>
                  </a:cubicBezTo>
                  <a:cubicBezTo>
                    <a:pt x="4998189" y="1111274"/>
                    <a:pt x="5149200" y="1210436"/>
                    <a:pt x="5342294" y="1221100"/>
                  </a:cubicBezTo>
                  <a:cubicBezTo>
                    <a:pt x="5563907" y="1233112"/>
                    <a:pt x="5770526" y="1124512"/>
                    <a:pt x="5943192" y="1029027"/>
                  </a:cubicBezTo>
                  <a:cubicBezTo>
                    <a:pt x="6000229" y="997526"/>
                    <a:pt x="6055959" y="966637"/>
                    <a:pt x="6110546" y="936852"/>
                  </a:cubicBezTo>
                  <a:cubicBezTo>
                    <a:pt x="6331873" y="815831"/>
                    <a:pt x="6530688" y="708905"/>
                    <a:pt x="6743802" y="618814"/>
                  </a:cubicBezTo>
                  <a:cubicBezTo>
                    <a:pt x="6809339" y="590949"/>
                    <a:pt x="6876182" y="564759"/>
                    <a:pt x="6944578" y="539713"/>
                  </a:cubicBezTo>
                  <a:cubicBezTo>
                    <a:pt x="7228050" y="436342"/>
                    <a:pt x="7546374" y="356751"/>
                    <a:pt x="7897262" y="255301"/>
                  </a:cubicBezTo>
                  <a:cubicBezTo>
                    <a:pt x="7906373" y="252686"/>
                    <a:pt x="7915485" y="250030"/>
                    <a:pt x="7924637" y="247374"/>
                  </a:cubicBezTo>
                  <a:cubicBezTo>
                    <a:pt x="8112379" y="192584"/>
                    <a:pt x="8313522" y="127252"/>
                    <a:pt x="8507434" y="96609"/>
                  </a:cubicBezTo>
                  <a:cubicBezTo>
                    <a:pt x="8685860" y="68417"/>
                    <a:pt x="8848475" y="67722"/>
                    <a:pt x="8981958" y="55587"/>
                  </a:cubicBezTo>
                </a:path>
              </a:pathLst>
            </a:custGeom>
            <a:noFill/>
            <a:ln w="129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1" name="Graphic 21">
              <a:extLst>
                <a:ext uri="{FF2B5EF4-FFF2-40B4-BE49-F238E27FC236}">
                  <a16:creationId xmlns:a16="http://schemas.microsoft.com/office/drawing/2014/main" id="{26EC6F68-9753-2551-4DA5-F39AD9BB7D1D}"/>
                </a:ext>
              </a:extLst>
            </p:cNvPr>
            <p:cNvSpPr/>
            <p:nvPr/>
          </p:nvSpPr>
          <p:spPr>
            <a:xfrm>
              <a:off x="102430" y="1812537"/>
              <a:ext cx="8970435" cy="1583472"/>
            </a:xfrm>
            <a:custGeom>
              <a:avLst/>
              <a:gdLst>
                <a:gd name="connsiteX0" fmla="*/ 0 w 8970435"/>
                <a:gd name="connsiteY0" fmla="*/ 606077 h 1583472"/>
                <a:gd name="connsiteX1" fmla="*/ 772092 w 8970435"/>
                <a:gd name="connsiteY1" fmla="*/ 13433 h 1583472"/>
                <a:gd name="connsiteX2" fmla="*/ 1914847 w 8970435"/>
                <a:gd name="connsiteY2" fmla="*/ 533677 h 1583472"/>
                <a:gd name="connsiteX3" fmla="*/ 2248247 w 8970435"/>
                <a:gd name="connsiteY3" fmla="*/ 1201213 h 1583472"/>
                <a:gd name="connsiteX4" fmla="*/ 2839584 w 8970435"/>
                <a:gd name="connsiteY4" fmla="*/ 1581519 h 1583472"/>
                <a:gd name="connsiteX5" fmla="*/ 3232065 w 8970435"/>
                <a:gd name="connsiteY5" fmla="*/ 1324686 h 1583472"/>
                <a:gd name="connsiteX6" fmla="*/ 3785526 w 8970435"/>
                <a:gd name="connsiteY6" fmla="*/ 803666 h 1583472"/>
                <a:gd name="connsiteX7" fmla="*/ 3955495 w 8970435"/>
                <a:gd name="connsiteY7" fmla="*/ 614657 h 1583472"/>
                <a:gd name="connsiteX8" fmla="*/ 4299682 w 8970435"/>
                <a:gd name="connsiteY8" fmla="*/ 371920 h 1583472"/>
                <a:gd name="connsiteX9" fmla="*/ 4581724 w 8970435"/>
                <a:gd name="connsiteY9" fmla="*/ 478233 h 1583472"/>
                <a:gd name="connsiteX10" fmla="*/ 4817270 w 8970435"/>
                <a:gd name="connsiteY10" fmla="*/ 853635 h 1583472"/>
                <a:gd name="connsiteX11" fmla="*/ 4912632 w 8970435"/>
                <a:gd name="connsiteY11" fmla="*/ 962195 h 1583472"/>
                <a:gd name="connsiteX12" fmla="*/ 5360108 w 8970435"/>
                <a:gd name="connsiteY12" fmla="*/ 1166729 h 1583472"/>
                <a:gd name="connsiteX13" fmla="*/ 5957901 w 8970435"/>
                <a:gd name="connsiteY13" fmla="*/ 984176 h 1583472"/>
                <a:gd name="connsiteX14" fmla="*/ 6125132 w 8970435"/>
                <a:gd name="connsiteY14" fmla="*/ 898334 h 1583472"/>
                <a:gd name="connsiteX15" fmla="*/ 6755774 w 8970435"/>
                <a:gd name="connsiteY15" fmla="*/ 611021 h 1583472"/>
                <a:gd name="connsiteX16" fmla="*/ 6954834 w 8970435"/>
                <a:gd name="connsiteY16" fmla="*/ 541440 h 1583472"/>
                <a:gd name="connsiteX17" fmla="*/ 7899999 w 8970435"/>
                <a:gd name="connsiteY17" fmla="*/ 287671 h 1583472"/>
                <a:gd name="connsiteX18" fmla="*/ 7927211 w 8970435"/>
                <a:gd name="connsiteY18" fmla="*/ 280235 h 1583472"/>
                <a:gd name="connsiteX19" fmla="*/ 8505105 w 8970435"/>
                <a:gd name="connsiteY19" fmla="*/ 131798 h 1583472"/>
                <a:gd name="connsiteX20" fmla="*/ 8970436 w 8970435"/>
                <a:gd name="connsiteY20" fmla="*/ 78193 h 15834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70435" h="1583472">
                  <a:moveTo>
                    <a:pt x="0" y="606077"/>
                  </a:moveTo>
                  <a:cubicBezTo>
                    <a:pt x="136670" y="296047"/>
                    <a:pt x="439345" y="69899"/>
                    <a:pt x="772092" y="13433"/>
                  </a:cubicBezTo>
                  <a:cubicBezTo>
                    <a:pt x="1204981" y="-60030"/>
                    <a:pt x="1661160" y="175435"/>
                    <a:pt x="1914847" y="533677"/>
                  </a:cubicBezTo>
                  <a:cubicBezTo>
                    <a:pt x="2059075" y="737394"/>
                    <a:pt x="2118932" y="987363"/>
                    <a:pt x="2248247" y="1201213"/>
                  </a:cubicBezTo>
                  <a:cubicBezTo>
                    <a:pt x="2377522" y="1415023"/>
                    <a:pt x="2605141" y="1604890"/>
                    <a:pt x="2839584" y="1581519"/>
                  </a:cubicBezTo>
                  <a:cubicBezTo>
                    <a:pt x="3010288" y="1564645"/>
                    <a:pt x="3120114" y="1431162"/>
                    <a:pt x="3232065" y="1324686"/>
                  </a:cubicBezTo>
                  <a:cubicBezTo>
                    <a:pt x="3390226" y="1174247"/>
                    <a:pt x="3586630" y="1023890"/>
                    <a:pt x="3785526" y="803666"/>
                  </a:cubicBezTo>
                  <a:cubicBezTo>
                    <a:pt x="3841420" y="741848"/>
                    <a:pt x="3896946" y="677742"/>
                    <a:pt x="3955495" y="614657"/>
                  </a:cubicBezTo>
                  <a:cubicBezTo>
                    <a:pt x="4056659" y="505485"/>
                    <a:pt x="4175638" y="394678"/>
                    <a:pt x="4299682" y="371920"/>
                  </a:cubicBezTo>
                  <a:cubicBezTo>
                    <a:pt x="4427241" y="348509"/>
                    <a:pt x="4522072" y="414127"/>
                    <a:pt x="4581724" y="478233"/>
                  </a:cubicBezTo>
                  <a:cubicBezTo>
                    <a:pt x="4684646" y="588059"/>
                    <a:pt x="4720192" y="718314"/>
                    <a:pt x="4817270" y="853635"/>
                  </a:cubicBezTo>
                  <a:cubicBezTo>
                    <a:pt x="4842725" y="889100"/>
                    <a:pt x="4875084" y="925872"/>
                    <a:pt x="4912632" y="962195"/>
                  </a:cubicBezTo>
                  <a:cubicBezTo>
                    <a:pt x="5017801" y="1063931"/>
                    <a:pt x="5168689" y="1157291"/>
                    <a:pt x="5360108" y="1166729"/>
                  </a:cubicBezTo>
                  <a:cubicBezTo>
                    <a:pt x="5579883" y="1177352"/>
                    <a:pt x="5785358" y="1073696"/>
                    <a:pt x="5957901" y="984176"/>
                  </a:cubicBezTo>
                  <a:cubicBezTo>
                    <a:pt x="6014897" y="954636"/>
                    <a:pt x="6070587" y="925872"/>
                    <a:pt x="6125132" y="898334"/>
                  </a:cubicBezTo>
                  <a:cubicBezTo>
                    <a:pt x="6346255" y="786424"/>
                    <a:pt x="6544293" y="690571"/>
                    <a:pt x="6755774" y="611021"/>
                  </a:cubicBezTo>
                  <a:cubicBezTo>
                    <a:pt x="6820779" y="586424"/>
                    <a:pt x="6887050" y="563421"/>
                    <a:pt x="6954834" y="541440"/>
                  </a:cubicBezTo>
                  <a:cubicBezTo>
                    <a:pt x="7235773" y="450940"/>
                    <a:pt x="7551318" y="382829"/>
                    <a:pt x="7899999" y="287671"/>
                  </a:cubicBezTo>
                  <a:cubicBezTo>
                    <a:pt x="7909029" y="285220"/>
                    <a:pt x="7918100" y="282728"/>
                    <a:pt x="7927211" y="280235"/>
                  </a:cubicBezTo>
                  <a:cubicBezTo>
                    <a:pt x="8113727" y="228632"/>
                    <a:pt x="8313645" y="164566"/>
                    <a:pt x="8505105" y="131798"/>
                  </a:cubicBezTo>
                  <a:cubicBezTo>
                    <a:pt x="8681489" y="101604"/>
                    <a:pt x="8841406" y="96007"/>
                    <a:pt x="8970436" y="78193"/>
                  </a:cubicBezTo>
                </a:path>
              </a:pathLst>
            </a:custGeom>
            <a:noFill/>
            <a:ln w="123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2" name="Graphic 21">
              <a:extLst>
                <a:ext uri="{FF2B5EF4-FFF2-40B4-BE49-F238E27FC236}">
                  <a16:creationId xmlns:a16="http://schemas.microsoft.com/office/drawing/2014/main" id="{5B8F45CD-01C9-CB19-C45E-16289134E685}"/>
                </a:ext>
              </a:extLst>
            </p:cNvPr>
            <p:cNvSpPr/>
            <p:nvPr/>
          </p:nvSpPr>
          <p:spPr>
            <a:xfrm>
              <a:off x="109213" y="1814959"/>
              <a:ext cx="8959158" cy="1559039"/>
            </a:xfrm>
            <a:custGeom>
              <a:avLst/>
              <a:gdLst>
                <a:gd name="connsiteX0" fmla="*/ 0 w 8959158"/>
                <a:gd name="connsiteY0" fmla="*/ 620979 h 1559039"/>
                <a:gd name="connsiteX1" fmla="*/ 796688 w 8959158"/>
                <a:gd name="connsiteY1" fmla="*/ 12932 h 1559039"/>
                <a:gd name="connsiteX2" fmla="*/ 1957298 w 8959158"/>
                <a:gd name="connsiteY2" fmla="*/ 537792 h 1559039"/>
                <a:gd name="connsiteX3" fmla="*/ 2284202 w 8959158"/>
                <a:gd name="connsiteY3" fmla="*/ 1185145 h 1559039"/>
                <a:gd name="connsiteX4" fmla="*/ 2857888 w 8959158"/>
                <a:gd name="connsiteY4" fmla="*/ 1557606 h 1559039"/>
                <a:gd name="connsiteX5" fmla="*/ 3239828 w 8959158"/>
                <a:gd name="connsiteY5" fmla="*/ 1317607 h 1559039"/>
                <a:gd name="connsiteX6" fmla="*/ 3799581 w 8959158"/>
                <a:gd name="connsiteY6" fmla="*/ 824084 h 1559039"/>
                <a:gd name="connsiteX7" fmla="*/ 3969101 w 8959158"/>
                <a:gd name="connsiteY7" fmla="*/ 637690 h 1559039"/>
                <a:gd name="connsiteX8" fmla="*/ 4307731 w 8959158"/>
                <a:gd name="connsiteY8" fmla="*/ 391439 h 1559039"/>
                <a:gd name="connsiteX9" fmla="*/ 4586954 w 8959158"/>
                <a:gd name="connsiteY9" fmla="*/ 480305 h 1559039"/>
                <a:gd name="connsiteX10" fmla="*/ 4833123 w 8959158"/>
                <a:gd name="connsiteY10" fmla="*/ 821755 h 1559039"/>
                <a:gd name="connsiteX11" fmla="*/ 4930856 w 8959158"/>
                <a:gd name="connsiteY11" fmla="*/ 922184 h 1559039"/>
                <a:gd name="connsiteX12" fmla="*/ 5378004 w 8959158"/>
                <a:gd name="connsiteY12" fmla="*/ 1112418 h 1559039"/>
                <a:gd name="connsiteX13" fmla="*/ 5972691 w 8959158"/>
                <a:gd name="connsiteY13" fmla="*/ 939426 h 1559039"/>
                <a:gd name="connsiteX14" fmla="*/ 6139841 w 8959158"/>
                <a:gd name="connsiteY14" fmla="*/ 859916 h 1559039"/>
                <a:gd name="connsiteX15" fmla="*/ 6767909 w 8959158"/>
                <a:gd name="connsiteY15" fmla="*/ 603329 h 1559039"/>
                <a:gd name="connsiteX16" fmla="*/ 6965293 w 8959158"/>
                <a:gd name="connsiteY16" fmla="*/ 543308 h 1559039"/>
                <a:gd name="connsiteX17" fmla="*/ 7902941 w 8959158"/>
                <a:gd name="connsiteY17" fmla="*/ 320183 h 1559039"/>
                <a:gd name="connsiteX18" fmla="*/ 7929989 w 8959158"/>
                <a:gd name="connsiteY18" fmla="*/ 313197 h 1559039"/>
                <a:gd name="connsiteX19" fmla="*/ 8503022 w 8959158"/>
                <a:gd name="connsiteY19" fmla="*/ 167089 h 1559039"/>
                <a:gd name="connsiteX20" fmla="*/ 8959159 w 8959158"/>
                <a:gd name="connsiteY20" fmla="*/ 100899 h 155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59158" h="1559039">
                  <a:moveTo>
                    <a:pt x="0" y="620979"/>
                  </a:moveTo>
                  <a:cubicBezTo>
                    <a:pt x="139816" y="301103"/>
                    <a:pt x="453482" y="69111"/>
                    <a:pt x="796688" y="12932"/>
                  </a:cubicBezTo>
                  <a:cubicBezTo>
                    <a:pt x="1235747" y="-58937"/>
                    <a:pt x="1698504" y="175996"/>
                    <a:pt x="1957298" y="537792"/>
                  </a:cubicBezTo>
                  <a:cubicBezTo>
                    <a:pt x="2098462" y="735136"/>
                    <a:pt x="2157870" y="977587"/>
                    <a:pt x="2284202" y="1185145"/>
                  </a:cubicBezTo>
                  <a:cubicBezTo>
                    <a:pt x="2410453" y="1392622"/>
                    <a:pt x="2630800" y="1577218"/>
                    <a:pt x="2857888" y="1557606"/>
                  </a:cubicBezTo>
                  <a:cubicBezTo>
                    <a:pt x="3023199" y="1543469"/>
                    <a:pt x="3129307" y="1415829"/>
                    <a:pt x="3239828" y="1317607"/>
                  </a:cubicBezTo>
                  <a:cubicBezTo>
                    <a:pt x="3398602" y="1176524"/>
                    <a:pt x="3599786" y="1039773"/>
                    <a:pt x="3799581" y="824084"/>
                  </a:cubicBezTo>
                  <a:cubicBezTo>
                    <a:pt x="3855720" y="763532"/>
                    <a:pt x="3911123" y="700284"/>
                    <a:pt x="3969101" y="637690"/>
                  </a:cubicBezTo>
                  <a:cubicBezTo>
                    <a:pt x="4069530" y="529131"/>
                    <a:pt x="4186016" y="417793"/>
                    <a:pt x="4307731" y="391439"/>
                  </a:cubicBezTo>
                  <a:cubicBezTo>
                    <a:pt x="4432429" y="364392"/>
                    <a:pt x="4526403" y="422982"/>
                    <a:pt x="4586954" y="480305"/>
                  </a:cubicBezTo>
                  <a:cubicBezTo>
                    <a:pt x="4691428" y="578405"/>
                    <a:pt x="4732327" y="697057"/>
                    <a:pt x="4833123" y="821755"/>
                  </a:cubicBezTo>
                  <a:cubicBezTo>
                    <a:pt x="4859558" y="854482"/>
                    <a:pt x="4892735" y="888435"/>
                    <a:pt x="4930856" y="922184"/>
                  </a:cubicBezTo>
                  <a:cubicBezTo>
                    <a:pt x="5037535" y="1016606"/>
                    <a:pt x="5188342" y="1104206"/>
                    <a:pt x="5378004" y="1112418"/>
                  </a:cubicBezTo>
                  <a:cubicBezTo>
                    <a:pt x="5595899" y="1121611"/>
                    <a:pt x="5800230" y="1022939"/>
                    <a:pt x="5972691" y="939426"/>
                  </a:cubicBezTo>
                  <a:cubicBezTo>
                    <a:pt x="6029647" y="911847"/>
                    <a:pt x="6085336" y="885207"/>
                    <a:pt x="6139841" y="859916"/>
                  </a:cubicBezTo>
                  <a:cubicBezTo>
                    <a:pt x="6360760" y="757118"/>
                    <a:pt x="6558022" y="672297"/>
                    <a:pt x="6767909" y="603329"/>
                  </a:cubicBezTo>
                  <a:cubicBezTo>
                    <a:pt x="6832423" y="581960"/>
                    <a:pt x="6898123" y="562144"/>
                    <a:pt x="6965293" y="543308"/>
                  </a:cubicBezTo>
                  <a:cubicBezTo>
                    <a:pt x="7243658" y="465637"/>
                    <a:pt x="7556507" y="409049"/>
                    <a:pt x="7902941" y="320183"/>
                  </a:cubicBezTo>
                  <a:cubicBezTo>
                    <a:pt x="7911930" y="317895"/>
                    <a:pt x="7920919" y="315566"/>
                    <a:pt x="7929989" y="313197"/>
                  </a:cubicBezTo>
                  <a:cubicBezTo>
                    <a:pt x="8115239" y="264780"/>
                    <a:pt x="8313931" y="202022"/>
                    <a:pt x="8503022" y="167089"/>
                  </a:cubicBezTo>
                  <a:cubicBezTo>
                    <a:pt x="8677362" y="134893"/>
                    <a:pt x="8834583" y="124392"/>
                    <a:pt x="8959159" y="100899"/>
                  </a:cubicBezTo>
                </a:path>
              </a:pathLst>
            </a:custGeom>
            <a:noFill/>
            <a:ln w="118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3" name="Graphic 21">
              <a:extLst>
                <a:ext uri="{FF2B5EF4-FFF2-40B4-BE49-F238E27FC236}">
                  <a16:creationId xmlns:a16="http://schemas.microsoft.com/office/drawing/2014/main" id="{CBBCB150-AE37-87A4-A053-C024FDBF4B01}"/>
                </a:ext>
              </a:extLst>
            </p:cNvPr>
            <p:cNvSpPr/>
            <p:nvPr/>
          </p:nvSpPr>
          <p:spPr>
            <a:xfrm>
              <a:off x="115995" y="1817363"/>
              <a:ext cx="8947637" cy="1534683"/>
            </a:xfrm>
            <a:custGeom>
              <a:avLst/>
              <a:gdLst>
                <a:gd name="connsiteX0" fmla="*/ 0 w 8947637"/>
                <a:gd name="connsiteY0" fmla="*/ 635858 h 1534683"/>
                <a:gd name="connsiteX1" fmla="*/ 821326 w 8947637"/>
                <a:gd name="connsiteY1" fmla="*/ 12448 h 1534683"/>
                <a:gd name="connsiteX2" fmla="*/ 1999750 w 8947637"/>
                <a:gd name="connsiteY2" fmla="*/ 541884 h 1534683"/>
                <a:gd name="connsiteX3" fmla="*/ 2320116 w 8947637"/>
                <a:gd name="connsiteY3" fmla="*/ 1169053 h 1534683"/>
                <a:gd name="connsiteX4" fmla="*/ 2876111 w 8947637"/>
                <a:gd name="connsiteY4" fmla="*/ 1533710 h 1534683"/>
                <a:gd name="connsiteX5" fmla="*/ 3247509 w 8947637"/>
                <a:gd name="connsiteY5" fmla="*/ 1310544 h 1534683"/>
                <a:gd name="connsiteX6" fmla="*/ 3813555 w 8947637"/>
                <a:gd name="connsiteY6" fmla="*/ 844478 h 1534683"/>
                <a:gd name="connsiteX7" fmla="*/ 3982625 w 8947637"/>
                <a:gd name="connsiteY7" fmla="*/ 660658 h 1534683"/>
                <a:gd name="connsiteX8" fmla="*/ 4315699 w 8947637"/>
                <a:gd name="connsiteY8" fmla="*/ 410853 h 1534683"/>
                <a:gd name="connsiteX9" fmla="*/ 4592062 w 8947637"/>
                <a:gd name="connsiteY9" fmla="*/ 482273 h 1534683"/>
                <a:gd name="connsiteX10" fmla="*/ 4848854 w 8947637"/>
                <a:gd name="connsiteY10" fmla="*/ 789769 h 1534683"/>
                <a:gd name="connsiteX11" fmla="*/ 4948955 w 8947637"/>
                <a:gd name="connsiteY11" fmla="*/ 882108 h 1534683"/>
                <a:gd name="connsiteX12" fmla="*/ 5395777 w 8947637"/>
                <a:gd name="connsiteY12" fmla="*/ 1058042 h 1534683"/>
                <a:gd name="connsiteX13" fmla="*/ 5987359 w 8947637"/>
                <a:gd name="connsiteY13" fmla="*/ 894570 h 1534683"/>
                <a:gd name="connsiteX14" fmla="*/ 6154386 w 8947637"/>
                <a:gd name="connsiteY14" fmla="*/ 821393 h 1534683"/>
                <a:gd name="connsiteX15" fmla="*/ 6779880 w 8947637"/>
                <a:gd name="connsiteY15" fmla="*/ 595531 h 1534683"/>
                <a:gd name="connsiteX16" fmla="*/ 6975549 w 8947637"/>
                <a:gd name="connsiteY16" fmla="*/ 545030 h 1534683"/>
                <a:gd name="connsiteX17" fmla="*/ 7905679 w 8947637"/>
                <a:gd name="connsiteY17" fmla="*/ 352549 h 1534683"/>
                <a:gd name="connsiteX18" fmla="*/ 7932563 w 8947637"/>
                <a:gd name="connsiteY18" fmla="*/ 346052 h 1534683"/>
                <a:gd name="connsiteX19" fmla="*/ 8500692 w 8947637"/>
                <a:gd name="connsiteY19" fmla="*/ 202273 h 1534683"/>
                <a:gd name="connsiteX20" fmla="*/ 8947637 w 8947637"/>
                <a:gd name="connsiteY20" fmla="*/ 123499 h 1534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47637" h="1534683">
                  <a:moveTo>
                    <a:pt x="0" y="635858"/>
                  </a:moveTo>
                  <a:cubicBezTo>
                    <a:pt x="143003" y="306093"/>
                    <a:pt x="467578" y="68300"/>
                    <a:pt x="821326" y="12448"/>
                  </a:cubicBezTo>
                  <a:cubicBezTo>
                    <a:pt x="1266554" y="-57869"/>
                    <a:pt x="1735808" y="176615"/>
                    <a:pt x="1999750" y="541884"/>
                  </a:cubicBezTo>
                  <a:cubicBezTo>
                    <a:pt x="2137768" y="732895"/>
                    <a:pt x="2196807" y="967787"/>
                    <a:pt x="2320116" y="1169053"/>
                  </a:cubicBezTo>
                  <a:cubicBezTo>
                    <a:pt x="2443385" y="1370238"/>
                    <a:pt x="2656459" y="1549522"/>
                    <a:pt x="2876111" y="1533710"/>
                  </a:cubicBezTo>
                  <a:cubicBezTo>
                    <a:pt x="3036069" y="1522352"/>
                    <a:pt x="3155906" y="1418123"/>
                    <a:pt x="3247509" y="1310544"/>
                  </a:cubicBezTo>
                  <a:cubicBezTo>
                    <a:pt x="3427693" y="1208522"/>
                    <a:pt x="3612820" y="1055673"/>
                    <a:pt x="3813555" y="844478"/>
                  </a:cubicBezTo>
                  <a:cubicBezTo>
                    <a:pt x="3869939" y="785193"/>
                    <a:pt x="3925179" y="722762"/>
                    <a:pt x="3982625" y="660658"/>
                  </a:cubicBezTo>
                  <a:cubicBezTo>
                    <a:pt x="4082318" y="552712"/>
                    <a:pt x="4196352" y="440884"/>
                    <a:pt x="4315699" y="410853"/>
                  </a:cubicBezTo>
                  <a:cubicBezTo>
                    <a:pt x="4437537" y="380210"/>
                    <a:pt x="4530529" y="431895"/>
                    <a:pt x="4592062" y="482273"/>
                  </a:cubicBezTo>
                  <a:cubicBezTo>
                    <a:pt x="4697883" y="568891"/>
                    <a:pt x="4744380" y="675694"/>
                    <a:pt x="4848854" y="789769"/>
                  </a:cubicBezTo>
                  <a:cubicBezTo>
                    <a:pt x="4876269" y="819718"/>
                    <a:pt x="4910222" y="850893"/>
                    <a:pt x="4948955" y="882108"/>
                  </a:cubicBezTo>
                  <a:cubicBezTo>
                    <a:pt x="5057106" y="969258"/>
                    <a:pt x="5207831" y="1051056"/>
                    <a:pt x="5395777" y="1058042"/>
                  </a:cubicBezTo>
                  <a:cubicBezTo>
                    <a:pt x="5611793" y="1065846"/>
                    <a:pt x="5815020" y="972159"/>
                    <a:pt x="5987359" y="894570"/>
                  </a:cubicBezTo>
                  <a:cubicBezTo>
                    <a:pt x="6044274" y="868993"/>
                    <a:pt x="6099923" y="844437"/>
                    <a:pt x="6154386" y="821393"/>
                  </a:cubicBezTo>
                  <a:cubicBezTo>
                    <a:pt x="6375141" y="727706"/>
                    <a:pt x="6571586" y="653917"/>
                    <a:pt x="6779880" y="595531"/>
                  </a:cubicBezTo>
                  <a:cubicBezTo>
                    <a:pt x="6843904" y="577431"/>
                    <a:pt x="6909032" y="560802"/>
                    <a:pt x="6975549" y="545030"/>
                  </a:cubicBezTo>
                  <a:cubicBezTo>
                    <a:pt x="7251380" y="480230"/>
                    <a:pt x="7561492" y="435123"/>
                    <a:pt x="7905679" y="352549"/>
                  </a:cubicBezTo>
                  <a:cubicBezTo>
                    <a:pt x="7914586" y="350424"/>
                    <a:pt x="7923574" y="348259"/>
                    <a:pt x="7932563" y="346052"/>
                  </a:cubicBezTo>
                  <a:cubicBezTo>
                    <a:pt x="8116587" y="300864"/>
                    <a:pt x="8314013" y="239332"/>
                    <a:pt x="8500692" y="202273"/>
                  </a:cubicBezTo>
                  <a:cubicBezTo>
                    <a:pt x="8672990" y="168075"/>
                    <a:pt x="8827473" y="152672"/>
                    <a:pt x="8947637" y="123499"/>
                  </a:cubicBezTo>
                </a:path>
              </a:pathLst>
            </a:custGeom>
            <a:noFill/>
            <a:ln w="112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4" name="Graphic 21">
              <a:extLst>
                <a:ext uri="{FF2B5EF4-FFF2-40B4-BE49-F238E27FC236}">
                  <a16:creationId xmlns:a16="http://schemas.microsoft.com/office/drawing/2014/main" id="{20D594AD-D528-C203-1C6D-6F92C73E008E}"/>
                </a:ext>
              </a:extLst>
            </p:cNvPr>
            <p:cNvSpPr/>
            <p:nvPr/>
          </p:nvSpPr>
          <p:spPr>
            <a:xfrm>
              <a:off x="122778" y="1819751"/>
              <a:ext cx="8936278" cy="1510422"/>
            </a:xfrm>
            <a:custGeom>
              <a:avLst/>
              <a:gdLst>
                <a:gd name="connsiteX0" fmla="*/ 0 w 8936278"/>
                <a:gd name="connsiteY0" fmla="*/ 650794 h 1510422"/>
                <a:gd name="connsiteX1" fmla="*/ 845963 w 8936278"/>
                <a:gd name="connsiteY1" fmla="*/ 11980 h 1510422"/>
                <a:gd name="connsiteX2" fmla="*/ 2042242 w 8936278"/>
                <a:gd name="connsiteY2" fmla="*/ 546034 h 1510422"/>
                <a:gd name="connsiteX3" fmla="*/ 2356112 w 8936278"/>
                <a:gd name="connsiteY3" fmla="*/ 1153019 h 1510422"/>
                <a:gd name="connsiteX4" fmla="*/ 2894456 w 8936278"/>
                <a:gd name="connsiteY4" fmla="*/ 1509831 h 1510422"/>
                <a:gd name="connsiteX5" fmla="*/ 3255354 w 8936278"/>
                <a:gd name="connsiteY5" fmla="*/ 1303458 h 1510422"/>
                <a:gd name="connsiteX6" fmla="*/ 3827651 w 8936278"/>
                <a:gd name="connsiteY6" fmla="*/ 864889 h 1510422"/>
                <a:gd name="connsiteX7" fmla="*/ 3996271 w 8936278"/>
                <a:gd name="connsiteY7" fmla="*/ 683684 h 1510422"/>
                <a:gd name="connsiteX8" fmla="*/ 4323789 w 8936278"/>
                <a:gd name="connsiteY8" fmla="*/ 430365 h 1510422"/>
                <a:gd name="connsiteX9" fmla="*/ 4597291 w 8936278"/>
                <a:gd name="connsiteY9" fmla="*/ 484338 h 1510422"/>
                <a:gd name="connsiteX10" fmla="*/ 4864706 w 8936278"/>
                <a:gd name="connsiteY10" fmla="*/ 757882 h 1510422"/>
                <a:gd name="connsiteX11" fmla="*/ 4967178 w 8936278"/>
                <a:gd name="connsiteY11" fmla="*/ 842090 h 1510422"/>
                <a:gd name="connsiteX12" fmla="*/ 5413673 w 8936278"/>
                <a:gd name="connsiteY12" fmla="*/ 1003724 h 1510422"/>
                <a:gd name="connsiteX13" fmla="*/ 6002109 w 8936278"/>
                <a:gd name="connsiteY13" fmla="*/ 849772 h 1510422"/>
                <a:gd name="connsiteX14" fmla="*/ 6169054 w 8936278"/>
                <a:gd name="connsiteY14" fmla="*/ 782928 h 1510422"/>
                <a:gd name="connsiteX15" fmla="*/ 6791974 w 8936278"/>
                <a:gd name="connsiteY15" fmla="*/ 587750 h 1510422"/>
                <a:gd name="connsiteX16" fmla="*/ 6985967 w 8936278"/>
                <a:gd name="connsiteY16" fmla="*/ 546769 h 1510422"/>
                <a:gd name="connsiteX17" fmla="*/ 7908580 w 8936278"/>
                <a:gd name="connsiteY17" fmla="*/ 384931 h 1510422"/>
                <a:gd name="connsiteX18" fmla="*/ 7935260 w 8936278"/>
                <a:gd name="connsiteY18" fmla="*/ 378925 h 1510422"/>
                <a:gd name="connsiteX19" fmla="*/ 8498527 w 8936278"/>
                <a:gd name="connsiteY19" fmla="*/ 237475 h 1510422"/>
                <a:gd name="connsiteX20" fmla="*/ 8936278 w 8936278"/>
                <a:gd name="connsiteY20" fmla="*/ 146117 h 15104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36278" h="1510422">
                  <a:moveTo>
                    <a:pt x="0" y="650794"/>
                  </a:moveTo>
                  <a:cubicBezTo>
                    <a:pt x="146149" y="311183"/>
                    <a:pt x="481674" y="67506"/>
                    <a:pt x="845963" y="11980"/>
                  </a:cubicBezTo>
                  <a:cubicBezTo>
                    <a:pt x="1297320" y="-56825"/>
                    <a:pt x="1773070" y="177291"/>
                    <a:pt x="2042242" y="546034"/>
                  </a:cubicBezTo>
                  <a:cubicBezTo>
                    <a:pt x="2177073" y="730752"/>
                    <a:pt x="2235827" y="958086"/>
                    <a:pt x="2356112" y="1153019"/>
                  </a:cubicBezTo>
                  <a:cubicBezTo>
                    <a:pt x="2476357" y="1347870"/>
                    <a:pt x="2682158" y="1521884"/>
                    <a:pt x="2894456" y="1509831"/>
                  </a:cubicBezTo>
                  <a:cubicBezTo>
                    <a:pt x="3049062" y="1501210"/>
                    <a:pt x="3165548" y="1404050"/>
                    <a:pt x="3255354" y="1303458"/>
                  </a:cubicBezTo>
                  <a:cubicBezTo>
                    <a:pt x="3436477" y="1213366"/>
                    <a:pt x="3626058" y="1071589"/>
                    <a:pt x="3827651" y="864889"/>
                  </a:cubicBezTo>
                  <a:cubicBezTo>
                    <a:pt x="3884280" y="806871"/>
                    <a:pt x="3939356" y="745257"/>
                    <a:pt x="3996271" y="683684"/>
                  </a:cubicBezTo>
                  <a:cubicBezTo>
                    <a:pt x="4095229" y="576310"/>
                    <a:pt x="4206772" y="464032"/>
                    <a:pt x="4323789" y="430365"/>
                  </a:cubicBezTo>
                  <a:cubicBezTo>
                    <a:pt x="4442767" y="396126"/>
                    <a:pt x="4534860" y="440784"/>
                    <a:pt x="4597291" y="484338"/>
                  </a:cubicBezTo>
                  <a:cubicBezTo>
                    <a:pt x="4704625" y="559231"/>
                    <a:pt x="4756596" y="654430"/>
                    <a:pt x="4864706" y="757882"/>
                  </a:cubicBezTo>
                  <a:cubicBezTo>
                    <a:pt x="4893144" y="785094"/>
                    <a:pt x="4927873" y="813449"/>
                    <a:pt x="4967178" y="842090"/>
                  </a:cubicBezTo>
                  <a:cubicBezTo>
                    <a:pt x="5076841" y="921927"/>
                    <a:pt x="5227443" y="997922"/>
                    <a:pt x="5413673" y="1003724"/>
                  </a:cubicBezTo>
                  <a:cubicBezTo>
                    <a:pt x="5627809" y="1010139"/>
                    <a:pt x="5829934" y="921395"/>
                    <a:pt x="6002109" y="849772"/>
                  </a:cubicBezTo>
                  <a:cubicBezTo>
                    <a:pt x="6058983" y="826156"/>
                    <a:pt x="6114631" y="803725"/>
                    <a:pt x="6169054" y="782928"/>
                  </a:cubicBezTo>
                  <a:cubicBezTo>
                    <a:pt x="6389605" y="698352"/>
                    <a:pt x="6585233" y="635635"/>
                    <a:pt x="6791974" y="587750"/>
                  </a:cubicBezTo>
                  <a:cubicBezTo>
                    <a:pt x="6855508" y="572878"/>
                    <a:pt x="6920063" y="559435"/>
                    <a:pt x="6985967" y="546769"/>
                  </a:cubicBezTo>
                  <a:cubicBezTo>
                    <a:pt x="7259266" y="494798"/>
                    <a:pt x="7566640" y="461213"/>
                    <a:pt x="7908580" y="384931"/>
                  </a:cubicBezTo>
                  <a:cubicBezTo>
                    <a:pt x="7917446" y="382970"/>
                    <a:pt x="7926353" y="380968"/>
                    <a:pt x="7935260" y="378925"/>
                  </a:cubicBezTo>
                  <a:cubicBezTo>
                    <a:pt x="8118058" y="336923"/>
                    <a:pt x="8314217" y="276658"/>
                    <a:pt x="8498527" y="237475"/>
                  </a:cubicBezTo>
                  <a:cubicBezTo>
                    <a:pt x="8668782" y="201275"/>
                    <a:pt x="8820568" y="180968"/>
                    <a:pt x="8936278" y="146117"/>
                  </a:cubicBezTo>
                </a:path>
              </a:pathLst>
            </a:custGeom>
            <a:noFill/>
            <a:ln w="107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5" name="Graphic 21">
              <a:extLst>
                <a:ext uri="{FF2B5EF4-FFF2-40B4-BE49-F238E27FC236}">
                  <a16:creationId xmlns:a16="http://schemas.microsoft.com/office/drawing/2014/main" id="{99D544E7-5D81-8231-A981-363880C9052F}"/>
                </a:ext>
              </a:extLst>
            </p:cNvPr>
            <p:cNvSpPr/>
            <p:nvPr/>
          </p:nvSpPr>
          <p:spPr>
            <a:xfrm>
              <a:off x="129519" y="1822163"/>
              <a:ext cx="8924756" cy="1486259"/>
            </a:xfrm>
            <a:custGeom>
              <a:avLst/>
              <a:gdLst>
                <a:gd name="connsiteX0" fmla="*/ 0 w 8924756"/>
                <a:gd name="connsiteY0" fmla="*/ 665705 h 1486259"/>
                <a:gd name="connsiteX1" fmla="*/ 870560 w 8924756"/>
                <a:gd name="connsiteY1" fmla="*/ 11529 h 1486259"/>
                <a:gd name="connsiteX2" fmla="*/ 2084652 w 8924756"/>
                <a:gd name="connsiteY2" fmla="*/ 550159 h 1486259"/>
                <a:gd name="connsiteX3" fmla="*/ 2391986 w 8924756"/>
                <a:gd name="connsiteY3" fmla="*/ 1136961 h 1486259"/>
                <a:gd name="connsiteX4" fmla="*/ 2912679 w 8924756"/>
                <a:gd name="connsiteY4" fmla="*/ 1485969 h 1486259"/>
                <a:gd name="connsiteX5" fmla="*/ 3263035 w 8924756"/>
                <a:gd name="connsiteY5" fmla="*/ 1296429 h 1486259"/>
                <a:gd name="connsiteX6" fmla="*/ 3841624 w 8924756"/>
                <a:gd name="connsiteY6" fmla="*/ 885358 h 1486259"/>
                <a:gd name="connsiteX7" fmla="*/ 4009755 w 8924756"/>
                <a:gd name="connsiteY7" fmla="*/ 706727 h 1486259"/>
                <a:gd name="connsiteX8" fmla="*/ 4331715 w 8924756"/>
                <a:gd name="connsiteY8" fmla="*/ 449853 h 1486259"/>
                <a:gd name="connsiteX9" fmla="*/ 4602358 w 8924756"/>
                <a:gd name="connsiteY9" fmla="*/ 486380 h 1486259"/>
                <a:gd name="connsiteX10" fmla="*/ 4880396 w 8924756"/>
                <a:gd name="connsiteY10" fmla="*/ 725971 h 1486259"/>
                <a:gd name="connsiteX11" fmla="*/ 4985237 w 8924756"/>
                <a:gd name="connsiteY11" fmla="*/ 802089 h 1486259"/>
                <a:gd name="connsiteX12" fmla="*/ 5431447 w 8924756"/>
                <a:gd name="connsiteY12" fmla="*/ 949423 h 1486259"/>
                <a:gd name="connsiteX13" fmla="*/ 6016777 w 8924756"/>
                <a:gd name="connsiteY13" fmla="*/ 805031 h 1486259"/>
                <a:gd name="connsiteX14" fmla="*/ 6183600 w 8924756"/>
                <a:gd name="connsiteY14" fmla="*/ 744520 h 1486259"/>
                <a:gd name="connsiteX15" fmla="*/ 6803904 w 8924756"/>
                <a:gd name="connsiteY15" fmla="*/ 580067 h 1486259"/>
                <a:gd name="connsiteX16" fmla="*/ 6996223 w 8924756"/>
                <a:gd name="connsiteY16" fmla="*/ 548647 h 1486259"/>
                <a:gd name="connsiteX17" fmla="*/ 7911317 w 8924756"/>
                <a:gd name="connsiteY17" fmla="*/ 417453 h 1486259"/>
                <a:gd name="connsiteX18" fmla="*/ 7937834 w 8924756"/>
                <a:gd name="connsiteY18" fmla="*/ 411896 h 1486259"/>
                <a:gd name="connsiteX19" fmla="*/ 8496197 w 8924756"/>
                <a:gd name="connsiteY19" fmla="*/ 272775 h 1486259"/>
                <a:gd name="connsiteX20" fmla="*/ 8924757 w 8924756"/>
                <a:gd name="connsiteY20" fmla="*/ 168832 h 14862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24756" h="1486259">
                  <a:moveTo>
                    <a:pt x="0" y="665705"/>
                  </a:moveTo>
                  <a:cubicBezTo>
                    <a:pt x="149336" y="316248"/>
                    <a:pt x="495811" y="66688"/>
                    <a:pt x="870560" y="11529"/>
                  </a:cubicBezTo>
                  <a:cubicBezTo>
                    <a:pt x="1328086" y="-55805"/>
                    <a:pt x="1810251" y="178025"/>
                    <a:pt x="2084652" y="550159"/>
                  </a:cubicBezTo>
                  <a:cubicBezTo>
                    <a:pt x="2216256" y="728627"/>
                    <a:pt x="2274723" y="948320"/>
                    <a:pt x="2391986" y="1136961"/>
                  </a:cubicBezTo>
                  <a:cubicBezTo>
                    <a:pt x="2509207" y="1325520"/>
                    <a:pt x="2707735" y="1494222"/>
                    <a:pt x="2912679" y="1485969"/>
                  </a:cubicBezTo>
                  <a:cubicBezTo>
                    <a:pt x="3061933" y="1480126"/>
                    <a:pt x="3175068" y="1389994"/>
                    <a:pt x="3263035" y="1296429"/>
                  </a:cubicBezTo>
                  <a:cubicBezTo>
                    <a:pt x="3445057" y="1218268"/>
                    <a:pt x="3639091" y="1087522"/>
                    <a:pt x="3841624" y="885358"/>
                  </a:cubicBezTo>
                  <a:cubicBezTo>
                    <a:pt x="3898539" y="828606"/>
                    <a:pt x="3953452" y="767850"/>
                    <a:pt x="4009755" y="706727"/>
                  </a:cubicBezTo>
                  <a:cubicBezTo>
                    <a:pt x="4108018" y="599965"/>
                    <a:pt x="4217027" y="487197"/>
                    <a:pt x="4331715" y="449853"/>
                  </a:cubicBezTo>
                  <a:cubicBezTo>
                    <a:pt x="4447833" y="412059"/>
                    <a:pt x="4539069" y="449649"/>
                    <a:pt x="4602358" y="486380"/>
                  </a:cubicBezTo>
                  <a:cubicBezTo>
                    <a:pt x="4711244" y="549587"/>
                    <a:pt x="4768649" y="633101"/>
                    <a:pt x="4880396" y="725971"/>
                  </a:cubicBezTo>
                  <a:cubicBezTo>
                    <a:pt x="4909813" y="750445"/>
                    <a:pt x="4945319" y="776022"/>
                    <a:pt x="4985237" y="802089"/>
                  </a:cubicBezTo>
                  <a:cubicBezTo>
                    <a:pt x="5096330" y="874653"/>
                    <a:pt x="5246932" y="944847"/>
                    <a:pt x="5431447" y="949423"/>
                  </a:cubicBezTo>
                  <a:cubicBezTo>
                    <a:pt x="5643703" y="954407"/>
                    <a:pt x="5844683" y="870649"/>
                    <a:pt x="6016777" y="805031"/>
                  </a:cubicBezTo>
                  <a:cubicBezTo>
                    <a:pt x="6073651" y="783376"/>
                    <a:pt x="6129218" y="763070"/>
                    <a:pt x="6183600" y="744520"/>
                  </a:cubicBezTo>
                  <a:cubicBezTo>
                    <a:pt x="6403946" y="669056"/>
                    <a:pt x="6598798" y="617371"/>
                    <a:pt x="6803904" y="580067"/>
                  </a:cubicBezTo>
                  <a:cubicBezTo>
                    <a:pt x="6866907" y="568423"/>
                    <a:pt x="6930891" y="558208"/>
                    <a:pt x="6996223" y="548647"/>
                  </a:cubicBezTo>
                  <a:cubicBezTo>
                    <a:pt x="7266988" y="509506"/>
                    <a:pt x="7571624" y="487442"/>
                    <a:pt x="7911317" y="417453"/>
                  </a:cubicBezTo>
                  <a:cubicBezTo>
                    <a:pt x="7920143" y="415655"/>
                    <a:pt x="7928968" y="413775"/>
                    <a:pt x="7937834" y="411896"/>
                  </a:cubicBezTo>
                  <a:cubicBezTo>
                    <a:pt x="8119366" y="373081"/>
                    <a:pt x="8314339" y="314123"/>
                    <a:pt x="8496197" y="272775"/>
                  </a:cubicBezTo>
                  <a:cubicBezTo>
                    <a:pt x="8664410" y="234573"/>
                    <a:pt x="8813501" y="209363"/>
                    <a:pt x="8924757" y="168832"/>
                  </a:cubicBezTo>
                </a:path>
              </a:pathLst>
            </a:custGeom>
            <a:noFill/>
            <a:ln w="102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6" name="Graphic 21">
              <a:extLst>
                <a:ext uri="{FF2B5EF4-FFF2-40B4-BE49-F238E27FC236}">
                  <a16:creationId xmlns:a16="http://schemas.microsoft.com/office/drawing/2014/main" id="{5EE11885-B7D0-4EC8-6E0A-0A2A8916ABE7}"/>
                </a:ext>
              </a:extLst>
            </p:cNvPr>
            <p:cNvSpPr/>
            <p:nvPr/>
          </p:nvSpPr>
          <p:spPr>
            <a:xfrm>
              <a:off x="136301" y="1824477"/>
              <a:ext cx="8913315" cy="1462172"/>
            </a:xfrm>
            <a:custGeom>
              <a:avLst/>
              <a:gdLst>
                <a:gd name="connsiteX0" fmla="*/ 0 w 8913315"/>
                <a:gd name="connsiteY0" fmla="*/ 680674 h 1462172"/>
                <a:gd name="connsiteX1" fmla="*/ 895197 w 8913315"/>
                <a:gd name="connsiteY1" fmla="*/ 11095 h 1462172"/>
                <a:gd name="connsiteX2" fmla="*/ 2127144 w 8913315"/>
                <a:gd name="connsiteY2" fmla="*/ 554301 h 1462172"/>
                <a:gd name="connsiteX3" fmla="*/ 2427981 w 8913315"/>
                <a:gd name="connsiteY3" fmla="*/ 1120919 h 1462172"/>
                <a:gd name="connsiteX4" fmla="*/ 2930983 w 8913315"/>
                <a:gd name="connsiteY4" fmla="*/ 1462082 h 1462172"/>
                <a:gd name="connsiteX5" fmla="*/ 3270839 w 8913315"/>
                <a:gd name="connsiteY5" fmla="*/ 1289376 h 1462172"/>
                <a:gd name="connsiteX6" fmla="*/ 3855679 w 8913315"/>
                <a:gd name="connsiteY6" fmla="*/ 905761 h 1462172"/>
                <a:gd name="connsiteX7" fmla="*/ 4023360 w 8913315"/>
                <a:gd name="connsiteY7" fmla="*/ 729704 h 1462172"/>
                <a:gd name="connsiteX8" fmla="*/ 4339764 w 8913315"/>
                <a:gd name="connsiteY8" fmla="*/ 469316 h 1462172"/>
                <a:gd name="connsiteX9" fmla="*/ 4607547 w 8913315"/>
                <a:gd name="connsiteY9" fmla="*/ 488397 h 1462172"/>
                <a:gd name="connsiteX10" fmla="*/ 4896208 w 8913315"/>
                <a:gd name="connsiteY10" fmla="*/ 694076 h 1462172"/>
                <a:gd name="connsiteX11" fmla="*/ 5003419 w 8913315"/>
                <a:gd name="connsiteY11" fmla="*/ 762063 h 1462172"/>
                <a:gd name="connsiteX12" fmla="*/ 5449301 w 8913315"/>
                <a:gd name="connsiteY12" fmla="*/ 895097 h 1462172"/>
                <a:gd name="connsiteX13" fmla="*/ 6031526 w 8913315"/>
                <a:gd name="connsiteY13" fmla="*/ 760225 h 1462172"/>
                <a:gd name="connsiteX14" fmla="*/ 6198227 w 8913315"/>
                <a:gd name="connsiteY14" fmla="*/ 706047 h 1462172"/>
                <a:gd name="connsiteX15" fmla="*/ 6815957 w 8913315"/>
                <a:gd name="connsiteY15" fmla="*/ 572319 h 1462172"/>
                <a:gd name="connsiteX16" fmla="*/ 7006559 w 8913315"/>
                <a:gd name="connsiteY16" fmla="*/ 550419 h 1462172"/>
                <a:gd name="connsiteX17" fmla="*/ 7914136 w 8913315"/>
                <a:gd name="connsiteY17" fmla="*/ 449909 h 1462172"/>
                <a:gd name="connsiteX18" fmla="*/ 7940490 w 8913315"/>
                <a:gd name="connsiteY18" fmla="*/ 444843 h 1462172"/>
                <a:gd name="connsiteX19" fmla="*/ 8493992 w 8913315"/>
                <a:gd name="connsiteY19" fmla="*/ 308050 h 1462172"/>
                <a:gd name="connsiteX20" fmla="*/ 8913316 w 8913315"/>
                <a:gd name="connsiteY20" fmla="*/ 191523 h 1462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13315" h="1462172">
                  <a:moveTo>
                    <a:pt x="0" y="680674"/>
                  </a:moveTo>
                  <a:cubicBezTo>
                    <a:pt x="152482" y="321329"/>
                    <a:pt x="509907" y="65845"/>
                    <a:pt x="895197" y="11095"/>
                  </a:cubicBezTo>
                  <a:cubicBezTo>
                    <a:pt x="1358893" y="-54809"/>
                    <a:pt x="1847390" y="178817"/>
                    <a:pt x="2127144" y="554301"/>
                  </a:cubicBezTo>
                  <a:cubicBezTo>
                    <a:pt x="2255479" y="726558"/>
                    <a:pt x="2313702" y="938610"/>
                    <a:pt x="2427981" y="1120919"/>
                  </a:cubicBezTo>
                  <a:cubicBezTo>
                    <a:pt x="2542220" y="1303186"/>
                    <a:pt x="2733476" y="1466576"/>
                    <a:pt x="2930983" y="1462082"/>
                  </a:cubicBezTo>
                  <a:cubicBezTo>
                    <a:pt x="3074844" y="1458977"/>
                    <a:pt x="3184670" y="1375913"/>
                    <a:pt x="3270839" y="1289376"/>
                  </a:cubicBezTo>
                  <a:cubicBezTo>
                    <a:pt x="3453801" y="1223104"/>
                    <a:pt x="3652289" y="1103431"/>
                    <a:pt x="3855679" y="905761"/>
                  </a:cubicBezTo>
                  <a:cubicBezTo>
                    <a:pt x="3912840" y="850235"/>
                    <a:pt x="3967589" y="790337"/>
                    <a:pt x="4023360" y="729704"/>
                  </a:cubicBezTo>
                  <a:cubicBezTo>
                    <a:pt x="4120888" y="623514"/>
                    <a:pt x="4227405" y="510338"/>
                    <a:pt x="4339764" y="469316"/>
                  </a:cubicBezTo>
                  <a:cubicBezTo>
                    <a:pt x="4453022" y="427968"/>
                    <a:pt x="4543400" y="458489"/>
                    <a:pt x="4607547" y="488397"/>
                  </a:cubicBezTo>
                  <a:cubicBezTo>
                    <a:pt x="4717985" y="539919"/>
                    <a:pt x="4780825" y="611788"/>
                    <a:pt x="4896208" y="694076"/>
                  </a:cubicBezTo>
                  <a:cubicBezTo>
                    <a:pt x="4926647" y="715771"/>
                    <a:pt x="4962888" y="738570"/>
                    <a:pt x="5003419" y="762063"/>
                  </a:cubicBezTo>
                  <a:cubicBezTo>
                    <a:pt x="5115982" y="827354"/>
                    <a:pt x="5266503" y="891746"/>
                    <a:pt x="5449301" y="895097"/>
                  </a:cubicBezTo>
                  <a:cubicBezTo>
                    <a:pt x="5659678" y="898692"/>
                    <a:pt x="5859555" y="819918"/>
                    <a:pt x="6031526" y="760225"/>
                  </a:cubicBezTo>
                  <a:cubicBezTo>
                    <a:pt x="6088360" y="740531"/>
                    <a:pt x="6143886" y="722349"/>
                    <a:pt x="6198227" y="706047"/>
                  </a:cubicBezTo>
                  <a:cubicBezTo>
                    <a:pt x="6418369" y="639694"/>
                    <a:pt x="6612444" y="599081"/>
                    <a:pt x="6815957" y="572319"/>
                  </a:cubicBezTo>
                  <a:cubicBezTo>
                    <a:pt x="6878470" y="563943"/>
                    <a:pt x="6941882" y="556875"/>
                    <a:pt x="7006559" y="550419"/>
                  </a:cubicBezTo>
                  <a:cubicBezTo>
                    <a:pt x="7274792" y="524148"/>
                    <a:pt x="7576650" y="513566"/>
                    <a:pt x="7914136" y="449909"/>
                  </a:cubicBezTo>
                  <a:cubicBezTo>
                    <a:pt x="7922880" y="448275"/>
                    <a:pt x="7931664" y="446559"/>
                    <a:pt x="7940490" y="444843"/>
                  </a:cubicBezTo>
                  <a:cubicBezTo>
                    <a:pt x="8120796" y="409255"/>
                    <a:pt x="8314503" y="351523"/>
                    <a:pt x="8493992" y="308050"/>
                  </a:cubicBezTo>
                  <a:cubicBezTo>
                    <a:pt x="8660120" y="267805"/>
                    <a:pt x="8806555" y="237734"/>
                    <a:pt x="8913316" y="191523"/>
                  </a:cubicBezTo>
                </a:path>
              </a:pathLst>
            </a:custGeom>
            <a:noFill/>
            <a:ln w="96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7" name="Graphic 21">
              <a:extLst>
                <a:ext uri="{FF2B5EF4-FFF2-40B4-BE49-F238E27FC236}">
                  <a16:creationId xmlns:a16="http://schemas.microsoft.com/office/drawing/2014/main" id="{EA605AEB-9A7E-8C29-7A8D-CFCD96FFB5B0}"/>
                </a:ext>
              </a:extLst>
            </p:cNvPr>
            <p:cNvSpPr/>
            <p:nvPr/>
          </p:nvSpPr>
          <p:spPr>
            <a:xfrm>
              <a:off x="143084" y="1826826"/>
              <a:ext cx="8901876" cy="1438284"/>
            </a:xfrm>
            <a:custGeom>
              <a:avLst/>
              <a:gdLst>
                <a:gd name="connsiteX0" fmla="*/ 0 w 8901876"/>
                <a:gd name="connsiteY0" fmla="*/ 695649 h 1438284"/>
                <a:gd name="connsiteX1" fmla="*/ 919793 w 8901876"/>
                <a:gd name="connsiteY1" fmla="*/ 10666 h 1438284"/>
                <a:gd name="connsiteX2" fmla="*/ 2169555 w 8901876"/>
                <a:gd name="connsiteY2" fmla="*/ 558489 h 1438284"/>
                <a:gd name="connsiteX3" fmla="*/ 2463855 w 8901876"/>
                <a:gd name="connsiteY3" fmla="*/ 1104923 h 1438284"/>
                <a:gd name="connsiteX4" fmla="*/ 2949206 w 8901876"/>
                <a:gd name="connsiteY4" fmla="*/ 1438282 h 1438284"/>
                <a:gd name="connsiteX5" fmla="*/ 3278520 w 8901876"/>
                <a:gd name="connsiteY5" fmla="*/ 1282409 h 1438284"/>
                <a:gd name="connsiteX6" fmla="*/ 3869653 w 8901876"/>
                <a:gd name="connsiteY6" fmla="*/ 926292 h 1438284"/>
                <a:gd name="connsiteX7" fmla="*/ 4036884 w 8901876"/>
                <a:gd name="connsiteY7" fmla="*/ 752850 h 1438284"/>
                <a:gd name="connsiteX8" fmla="*/ 4347731 w 8901876"/>
                <a:gd name="connsiteY8" fmla="*/ 488908 h 1438284"/>
                <a:gd name="connsiteX9" fmla="*/ 4612654 w 8901876"/>
                <a:gd name="connsiteY9" fmla="*/ 490542 h 1438284"/>
                <a:gd name="connsiteX10" fmla="*/ 4911938 w 8901876"/>
                <a:gd name="connsiteY10" fmla="*/ 662268 h 1438284"/>
                <a:gd name="connsiteX11" fmla="*/ 5021519 w 8901876"/>
                <a:gd name="connsiteY11" fmla="*/ 722166 h 1438284"/>
                <a:gd name="connsiteX12" fmla="*/ 5467074 w 8901876"/>
                <a:gd name="connsiteY12" fmla="*/ 840899 h 1438284"/>
                <a:gd name="connsiteX13" fmla="*/ 6046194 w 8901876"/>
                <a:gd name="connsiteY13" fmla="*/ 715588 h 1438284"/>
                <a:gd name="connsiteX14" fmla="*/ 6212813 w 8901876"/>
                <a:gd name="connsiteY14" fmla="*/ 667743 h 1438284"/>
                <a:gd name="connsiteX15" fmla="*/ 6827970 w 8901876"/>
                <a:gd name="connsiteY15" fmla="*/ 564699 h 1438284"/>
                <a:gd name="connsiteX16" fmla="*/ 7016897 w 8901876"/>
                <a:gd name="connsiteY16" fmla="*/ 552319 h 1438284"/>
                <a:gd name="connsiteX17" fmla="*/ 7916955 w 8901876"/>
                <a:gd name="connsiteY17" fmla="*/ 482452 h 1438284"/>
                <a:gd name="connsiteX18" fmla="*/ 7943145 w 8901876"/>
                <a:gd name="connsiteY18" fmla="*/ 477876 h 1438284"/>
                <a:gd name="connsiteX19" fmla="*/ 8491744 w 8901876"/>
                <a:gd name="connsiteY19" fmla="*/ 343413 h 1438284"/>
                <a:gd name="connsiteX20" fmla="*/ 8901876 w 8901876"/>
                <a:gd name="connsiteY20" fmla="*/ 214302 h 14382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901876" h="1438284">
                  <a:moveTo>
                    <a:pt x="0" y="695649"/>
                  </a:moveTo>
                  <a:cubicBezTo>
                    <a:pt x="155669" y="326457"/>
                    <a:pt x="524003" y="65007"/>
                    <a:pt x="919793" y="10666"/>
                  </a:cubicBezTo>
                  <a:cubicBezTo>
                    <a:pt x="1389618" y="-53808"/>
                    <a:pt x="1884408" y="179654"/>
                    <a:pt x="2169555" y="558489"/>
                  </a:cubicBezTo>
                  <a:cubicBezTo>
                    <a:pt x="2294539" y="724535"/>
                    <a:pt x="2352599" y="928907"/>
                    <a:pt x="2463855" y="1104923"/>
                  </a:cubicBezTo>
                  <a:cubicBezTo>
                    <a:pt x="2575070" y="1280857"/>
                    <a:pt x="2759053" y="1439018"/>
                    <a:pt x="2949206" y="1438282"/>
                  </a:cubicBezTo>
                  <a:cubicBezTo>
                    <a:pt x="3087714" y="1437914"/>
                    <a:pt x="3194190" y="1361919"/>
                    <a:pt x="3278520" y="1282409"/>
                  </a:cubicBezTo>
                  <a:cubicBezTo>
                    <a:pt x="3462422" y="1228068"/>
                    <a:pt x="3665322" y="1119427"/>
                    <a:pt x="3869653" y="926292"/>
                  </a:cubicBezTo>
                  <a:cubicBezTo>
                    <a:pt x="3927058" y="872032"/>
                    <a:pt x="3981644" y="812993"/>
                    <a:pt x="4036884" y="752850"/>
                  </a:cubicBezTo>
                  <a:cubicBezTo>
                    <a:pt x="4133676" y="647273"/>
                    <a:pt x="4237701" y="533688"/>
                    <a:pt x="4347731" y="488908"/>
                  </a:cubicBezTo>
                  <a:cubicBezTo>
                    <a:pt x="4458170" y="444005"/>
                    <a:pt x="4547649" y="467457"/>
                    <a:pt x="4612654" y="490542"/>
                  </a:cubicBezTo>
                  <a:cubicBezTo>
                    <a:pt x="4724645" y="530338"/>
                    <a:pt x="4792960" y="590562"/>
                    <a:pt x="4911938" y="662268"/>
                  </a:cubicBezTo>
                  <a:cubicBezTo>
                    <a:pt x="4943399" y="681226"/>
                    <a:pt x="4980375" y="701205"/>
                    <a:pt x="5021519" y="722166"/>
                  </a:cubicBezTo>
                  <a:cubicBezTo>
                    <a:pt x="5135512" y="780225"/>
                    <a:pt x="5285992" y="838774"/>
                    <a:pt x="5467074" y="840899"/>
                  </a:cubicBezTo>
                  <a:cubicBezTo>
                    <a:pt x="5675572" y="843105"/>
                    <a:pt x="5874346" y="769275"/>
                    <a:pt x="6046194" y="715588"/>
                  </a:cubicBezTo>
                  <a:cubicBezTo>
                    <a:pt x="6102987" y="697896"/>
                    <a:pt x="6158513" y="681798"/>
                    <a:pt x="6212813" y="667743"/>
                  </a:cubicBezTo>
                  <a:cubicBezTo>
                    <a:pt x="6432792" y="610460"/>
                    <a:pt x="6626050" y="580920"/>
                    <a:pt x="6827970" y="564699"/>
                  </a:cubicBezTo>
                  <a:cubicBezTo>
                    <a:pt x="6889992" y="559551"/>
                    <a:pt x="6952831" y="555711"/>
                    <a:pt x="7016897" y="552319"/>
                  </a:cubicBezTo>
                  <a:cubicBezTo>
                    <a:pt x="7282595" y="538877"/>
                    <a:pt x="7581716" y="539858"/>
                    <a:pt x="7916955" y="482452"/>
                  </a:cubicBezTo>
                  <a:cubicBezTo>
                    <a:pt x="7925658" y="480981"/>
                    <a:pt x="7934361" y="479429"/>
                    <a:pt x="7943145" y="477876"/>
                  </a:cubicBezTo>
                  <a:cubicBezTo>
                    <a:pt x="8122225" y="445476"/>
                    <a:pt x="8314667" y="389010"/>
                    <a:pt x="8491744" y="343413"/>
                  </a:cubicBezTo>
                  <a:cubicBezTo>
                    <a:pt x="8655830" y="301166"/>
                    <a:pt x="8799568" y="266191"/>
                    <a:pt x="8901876" y="214302"/>
                  </a:cubicBezTo>
                </a:path>
              </a:pathLst>
            </a:custGeom>
            <a:noFill/>
            <a:ln w="91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8" name="Graphic 21">
              <a:extLst>
                <a:ext uri="{FF2B5EF4-FFF2-40B4-BE49-F238E27FC236}">
                  <a16:creationId xmlns:a16="http://schemas.microsoft.com/office/drawing/2014/main" id="{8FD4BFC2-5F6B-2072-76F9-61474B89F08D}"/>
                </a:ext>
              </a:extLst>
            </p:cNvPr>
            <p:cNvSpPr/>
            <p:nvPr/>
          </p:nvSpPr>
          <p:spPr>
            <a:xfrm>
              <a:off x="149825" y="1829159"/>
              <a:ext cx="8890354" cy="1414478"/>
            </a:xfrm>
            <a:custGeom>
              <a:avLst/>
              <a:gdLst>
                <a:gd name="connsiteX0" fmla="*/ 0 w 8890354"/>
                <a:gd name="connsiteY0" fmla="*/ 710599 h 1414478"/>
                <a:gd name="connsiteX1" fmla="*/ 944431 w 8890354"/>
                <a:gd name="connsiteY1" fmla="*/ 10253 h 1414478"/>
                <a:gd name="connsiteX2" fmla="*/ 2212006 w 8890354"/>
                <a:gd name="connsiteY2" fmla="*/ 562652 h 1414478"/>
                <a:gd name="connsiteX3" fmla="*/ 2499810 w 8890354"/>
                <a:gd name="connsiteY3" fmla="*/ 1088902 h 1414478"/>
                <a:gd name="connsiteX4" fmla="*/ 2967469 w 8890354"/>
                <a:gd name="connsiteY4" fmla="*/ 1414417 h 1414478"/>
                <a:gd name="connsiteX5" fmla="*/ 3286283 w 8890354"/>
                <a:gd name="connsiteY5" fmla="*/ 1275378 h 1414478"/>
                <a:gd name="connsiteX6" fmla="*/ 3883667 w 8890354"/>
                <a:gd name="connsiteY6" fmla="*/ 946757 h 1414478"/>
                <a:gd name="connsiteX7" fmla="*/ 4050408 w 8890354"/>
                <a:gd name="connsiteY7" fmla="*/ 775890 h 1414478"/>
                <a:gd name="connsiteX8" fmla="*/ 4355698 w 8890354"/>
                <a:gd name="connsiteY8" fmla="*/ 508434 h 1414478"/>
                <a:gd name="connsiteX9" fmla="*/ 4617761 w 8890354"/>
                <a:gd name="connsiteY9" fmla="*/ 492622 h 1414478"/>
                <a:gd name="connsiteX10" fmla="*/ 4927709 w 8890354"/>
                <a:gd name="connsiteY10" fmla="*/ 630395 h 1414478"/>
                <a:gd name="connsiteX11" fmla="*/ 5039660 w 8890354"/>
                <a:gd name="connsiteY11" fmla="*/ 682162 h 1414478"/>
                <a:gd name="connsiteX12" fmla="*/ 5484888 w 8890354"/>
                <a:gd name="connsiteY12" fmla="*/ 786554 h 1414478"/>
                <a:gd name="connsiteX13" fmla="*/ 6060903 w 8890354"/>
                <a:gd name="connsiteY13" fmla="*/ 670762 h 1414478"/>
                <a:gd name="connsiteX14" fmla="*/ 6227399 w 8890354"/>
                <a:gd name="connsiteY14" fmla="*/ 629251 h 1414478"/>
                <a:gd name="connsiteX15" fmla="*/ 6839982 w 8890354"/>
                <a:gd name="connsiteY15" fmla="*/ 556932 h 1414478"/>
                <a:gd name="connsiteX16" fmla="*/ 7027193 w 8890354"/>
                <a:gd name="connsiteY16" fmla="*/ 554113 h 1414478"/>
                <a:gd name="connsiteX17" fmla="*/ 7919734 w 8890354"/>
                <a:gd name="connsiteY17" fmla="*/ 514889 h 1414478"/>
                <a:gd name="connsiteX18" fmla="*/ 7945720 w 8890354"/>
                <a:gd name="connsiteY18" fmla="*/ 510804 h 1414478"/>
                <a:gd name="connsiteX19" fmla="*/ 8489415 w 8890354"/>
                <a:gd name="connsiteY19" fmla="*/ 378669 h 1414478"/>
                <a:gd name="connsiteX20" fmla="*/ 8890354 w 8890354"/>
                <a:gd name="connsiteY20" fmla="*/ 236974 h 14144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90354" h="1414478">
                  <a:moveTo>
                    <a:pt x="0" y="710599"/>
                  </a:moveTo>
                  <a:cubicBezTo>
                    <a:pt x="158815" y="331519"/>
                    <a:pt x="538099" y="64104"/>
                    <a:pt x="944431" y="10253"/>
                  </a:cubicBezTo>
                  <a:cubicBezTo>
                    <a:pt x="1420425" y="-52831"/>
                    <a:pt x="1921384" y="180549"/>
                    <a:pt x="2212006" y="562652"/>
                  </a:cubicBezTo>
                  <a:cubicBezTo>
                    <a:pt x="2333641" y="722529"/>
                    <a:pt x="2391536" y="919178"/>
                    <a:pt x="2499810" y="1088902"/>
                  </a:cubicBezTo>
                  <a:cubicBezTo>
                    <a:pt x="2608001" y="1258544"/>
                    <a:pt x="2784712" y="1411394"/>
                    <a:pt x="2967469" y="1414417"/>
                  </a:cubicBezTo>
                  <a:cubicBezTo>
                    <a:pt x="3100625" y="1416828"/>
                    <a:pt x="3203750" y="1347900"/>
                    <a:pt x="3286283" y="1275378"/>
                  </a:cubicBezTo>
                  <a:cubicBezTo>
                    <a:pt x="3471084" y="1232967"/>
                    <a:pt x="3678478" y="1135398"/>
                    <a:pt x="3883667" y="946757"/>
                  </a:cubicBezTo>
                  <a:cubicBezTo>
                    <a:pt x="3941317" y="893765"/>
                    <a:pt x="3995740" y="835542"/>
                    <a:pt x="4050408" y="775890"/>
                  </a:cubicBezTo>
                  <a:cubicBezTo>
                    <a:pt x="4146465" y="670885"/>
                    <a:pt x="4247997" y="556891"/>
                    <a:pt x="4355698" y="508434"/>
                  </a:cubicBezTo>
                  <a:cubicBezTo>
                    <a:pt x="4463278" y="460017"/>
                    <a:pt x="4551898" y="476319"/>
                    <a:pt x="4617761" y="492622"/>
                  </a:cubicBezTo>
                  <a:cubicBezTo>
                    <a:pt x="4731346" y="520732"/>
                    <a:pt x="4805095" y="569271"/>
                    <a:pt x="4927709" y="630395"/>
                  </a:cubicBezTo>
                  <a:cubicBezTo>
                    <a:pt x="4960191" y="646574"/>
                    <a:pt x="4997903" y="663775"/>
                    <a:pt x="5039660" y="682162"/>
                  </a:cubicBezTo>
                  <a:cubicBezTo>
                    <a:pt x="5155083" y="732948"/>
                    <a:pt x="5305563" y="785655"/>
                    <a:pt x="5484888" y="786554"/>
                  </a:cubicBezTo>
                  <a:cubicBezTo>
                    <a:pt x="5691507" y="787330"/>
                    <a:pt x="5889178" y="718484"/>
                    <a:pt x="6060903" y="670762"/>
                  </a:cubicBezTo>
                  <a:cubicBezTo>
                    <a:pt x="6117655" y="655032"/>
                    <a:pt x="6173140" y="641059"/>
                    <a:pt x="6227399" y="629251"/>
                  </a:cubicBezTo>
                  <a:cubicBezTo>
                    <a:pt x="6447174" y="581079"/>
                    <a:pt x="6639656" y="562570"/>
                    <a:pt x="6839982" y="556932"/>
                  </a:cubicBezTo>
                  <a:cubicBezTo>
                    <a:pt x="6901514" y="555012"/>
                    <a:pt x="6963741" y="554358"/>
                    <a:pt x="7027193" y="554113"/>
                  </a:cubicBezTo>
                  <a:cubicBezTo>
                    <a:pt x="7290359" y="553500"/>
                    <a:pt x="7586742" y="566003"/>
                    <a:pt x="7919734" y="514889"/>
                  </a:cubicBezTo>
                  <a:cubicBezTo>
                    <a:pt x="7928355" y="513582"/>
                    <a:pt x="7937058" y="512193"/>
                    <a:pt x="7945720" y="510804"/>
                  </a:cubicBezTo>
                  <a:cubicBezTo>
                    <a:pt x="8123533" y="481631"/>
                    <a:pt x="8314748" y="426391"/>
                    <a:pt x="8489415" y="378669"/>
                  </a:cubicBezTo>
                  <a:cubicBezTo>
                    <a:pt x="8651458" y="334420"/>
                    <a:pt x="8792499" y="294543"/>
                    <a:pt x="8890354" y="236974"/>
                  </a:cubicBezTo>
                </a:path>
              </a:pathLst>
            </a:custGeom>
            <a:noFill/>
            <a:ln w="86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29" name="Graphic 21">
              <a:extLst>
                <a:ext uri="{FF2B5EF4-FFF2-40B4-BE49-F238E27FC236}">
                  <a16:creationId xmlns:a16="http://schemas.microsoft.com/office/drawing/2014/main" id="{3EDFE39F-2F8A-93B2-E6AB-E765F74904B8}"/>
                </a:ext>
              </a:extLst>
            </p:cNvPr>
            <p:cNvSpPr/>
            <p:nvPr/>
          </p:nvSpPr>
          <p:spPr>
            <a:xfrm>
              <a:off x="156608" y="1831489"/>
              <a:ext cx="8878995" cy="1390936"/>
            </a:xfrm>
            <a:custGeom>
              <a:avLst/>
              <a:gdLst>
                <a:gd name="connsiteX0" fmla="*/ 0 w 8878995"/>
                <a:gd name="connsiteY0" fmla="*/ 725592 h 1390936"/>
                <a:gd name="connsiteX1" fmla="*/ 969027 w 8878995"/>
                <a:gd name="connsiteY1" fmla="*/ 9843 h 1390936"/>
                <a:gd name="connsiteX2" fmla="*/ 2254458 w 8878995"/>
                <a:gd name="connsiteY2" fmla="*/ 566859 h 1390936"/>
                <a:gd name="connsiteX3" fmla="*/ 2535724 w 8878995"/>
                <a:gd name="connsiteY3" fmla="*/ 1072926 h 1390936"/>
                <a:gd name="connsiteX4" fmla="*/ 2985733 w 8878995"/>
                <a:gd name="connsiteY4" fmla="*/ 1390637 h 1390936"/>
                <a:gd name="connsiteX5" fmla="*/ 3294005 w 8878995"/>
                <a:gd name="connsiteY5" fmla="*/ 1268431 h 1390936"/>
                <a:gd name="connsiteX6" fmla="*/ 3897681 w 8878995"/>
                <a:gd name="connsiteY6" fmla="*/ 967267 h 1390936"/>
                <a:gd name="connsiteX7" fmla="*/ 4063973 w 8878995"/>
                <a:gd name="connsiteY7" fmla="*/ 799014 h 1390936"/>
                <a:gd name="connsiteX8" fmla="*/ 4363707 w 8878995"/>
                <a:gd name="connsiteY8" fmla="*/ 528004 h 1390936"/>
                <a:gd name="connsiteX9" fmla="*/ 4622909 w 8878995"/>
                <a:gd name="connsiteY9" fmla="*/ 494745 h 1390936"/>
                <a:gd name="connsiteX10" fmla="*/ 4943480 w 8878995"/>
                <a:gd name="connsiteY10" fmla="*/ 598565 h 1390936"/>
                <a:gd name="connsiteX11" fmla="*/ 5057801 w 8878995"/>
                <a:gd name="connsiteY11" fmla="*/ 642242 h 1390936"/>
                <a:gd name="connsiteX12" fmla="*/ 5502743 w 8878995"/>
                <a:gd name="connsiteY12" fmla="*/ 732334 h 1390936"/>
                <a:gd name="connsiteX13" fmla="*/ 6075653 w 8878995"/>
                <a:gd name="connsiteY13" fmla="*/ 626062 h 1390936"/>
                <a:gd name="connsiteX14" fmla="*/ 6242026 w 8878995"/>
                <a:gd name="connsiteY14" fmla="*/ 590884 h 1390936"/>
                <a:gd name="connsiteX15" fmla="*/ 6851994 w 8878995"/>
                <a:gd name="connsiteY15" fmla="*/ 549290 h 1390936"/>
                <a:gd name="connsiteX16" fmla="*/ 7037530 w 8878995"/>
                <a:gd name="connsiteY16" fmla="*/ 555991 h 1390936"/>
                <a:gd name="connsiteX17" fmla="*/ 7922594 w 8878995"/>
                <a:gd name="connsiteY17" fmla="*/ 547411 h 1390936"/>
                <a:gd name="connsiteX18" fmla="*/ 7948416 w 8878995"/>
                <a:gd name="connsiteY18" fmla="*/ 543775 h 1390936"/>
                <a:gd name="connsiteX19" fmla="*/ 8487250 w 8878995"/>
                <a:gd name="connsiteY19" fmla="*/ 413969 h 1390936"/>
                <a:gd name="connsiteX20" fmla="*/ 8878995 w 8878995"/>
                <a:gd name="connsiteY20" fmla="*/ 259649 h 13909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78995" h="1390936">
                  <a:moveTo>
                    <a:pt x="0" y="725592"/>
                  </a:moveTo>
                  <a:cubicBezTo>
                    <a:pt x="162002" y="336666"/>
                    <a:pt x="552195" y="63204"/>
                    <a:pt x="969027" y="9843"/>
                  </a:cubicBezTo>
                  <a:cubicBezTo>
                    <a:pt x="1451191" y="-51852"/>
                    <a:pt x="1958238" y="181569"/>
                    <a:pt x="2254458" y="566859"/>
                  </a:cubicBezTo>
                  <a:cubicBezTo>
                    <a:pt x="2372660" y="720608"/>
                    <a:pt x="2430474" y="909535"/>
                    <a:pt x="2535724" y="1072926"/>
                  </a:cubicBezTo>
                  <a:cubicBezTo>
                    <a:pt x="2640933" y="1236235"/>
                    <a:pt x="2810370" y="1383813"/>
                    <a:pt x="2985733" y="1390637"/>
                  </a:cubicBezTo>
                  <a:cubicBezTo>
                    <a:pt x="3113495" y="1395785"/>
                    <a:pt x="3213311" y="1333926"/>
                    <a:pt x="3294005" y="1268431"/>
                  </a:cubicBezTo>
                  <a:cubicBezTo>
                    <a:pt x="3479746" y="1237910"/>
                    <a:pt x="3691553" y="1151414"/>
                    <a:pt x="3897681" y="967267"/>
                  </a:cubicBezTo>
                  <a:cubicBezTo>
                    <a:pt x="3955618" y="915541"/>
                    <a:pt x="4009877" y="858135"/>
                    <a:pt x="4063973" y="799014"/>
                  </a:cubicBezTo>
                  <a:cubicBezTo>
                    <a:pt x="4159294" y="694622"/>
                    <a:pt x="4258375" y="580261"/>
                    <a:pt x="4363707" y="528004"/>
                  </a:cubicBezTo>
                  <a:cubicBezTo>
                    <a:pt x="4468466" y="476073"/>
                    <a:pt x="4556188" y="485266"/>
                    <a:pt x="4622909" y="494745"/>
                  </a:cubicBezTo>
                  <a:cubicBezTo>
                    <a:pt x="4738047" y="511129"/>
                    <a:pt x="4817270" y="547983"/>
                    <a:pt x="4943480" y="598565"/>
                  </a:cubicBezTo>
                  <a:cubicBezTo>
                    <a:pt x="4976984" y="612007"/>
                    <a:pt x="5015431" y="626430"/>
                    <a:pt x="5057801" y="642242"/>
                  </a:cubicBezTo>
                  <a:cubicBezTo>
                    <a:pt x="5174654" y="685797"/>
                    <a:pt x="5325093" y="732661"/>
                    <a:pt x="5502743" y="732334"/>
                  </a:cubicBezTo>
                  <a:cubicBezTo>
                    <a:pt x="5707482" y="731721"/>
                    <a:pt x="5904009" y="667819"/>
                    <a:pt x="6075653" y="626062"/>
                  </a:cubicBezTo>
                  <a:cubicBezTo>
                    <a:pt x="6132364" y="612293"/>
                    <a:pt x="6187849" y="600445"/>
                    <a:pt x="6242026" y="590884"/>
                  </a:cubicBezTo>
                  <a:cubicBezTo>
                    <a:pt x="6461597" y="551824"/>
                    <a:pt x="6653261" y="544388"/>
                    <a:pt x="6851994" y="549290"/>
                  </a:cubicBezTo>
                  <a:cubicBezTo>
                    <a:pt x="6913036" y="550639"/>
                    <a:pt x="6974690" y="553172"/>
                    <a:pt x="7037530" y="555991"/>
                  </a:cubicBezTo>
                  <a:cubicBezTo>
                    <a:pt x="7298122" y="568249"/>
                    <a:pt x="7591809" y="592232"/>
                    <a:pt x="7922594" y="547411"/>
                  </a:cubicBezTo>
                  <a:cubicBezTo>
                    <a:pt x="7931174" y="546267"/>
                    <a:pt x="7939795" y="545041"/>
                    <a:pt x="7948416" y="543775"/>
                  </a:cubicBezTo>
                  <a:cubicBezTo>
                    <a:pt x="8125004" y="517789"/>
                    <a:pt x="8314993" y="463816"/>
                    <a:pt x="8487250" y="413969"/>
                  </a:cubicBezTo>
                  <a:cubicBezTo>
                    <a:pt x="8647250" y="367677"/>
                    <a:pt x="8785595" y="322938"/>
                    <a:pt x="8878995" y="259649"/>
                  </a:cubicBezTo>
                </a:path>
              </a:pathLst>
            </a:custGeom>
            <a:noFill/>
            <a:ln w="8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0" name="Graphic 21">
              <a:extLst>
                <a:ext uri="{FF2B5EF4-FFF2-40B4-BE49-F238E27FC236}">
                  <a16:creationId xmlns:a16="http://schemas.microsoft.com/office/drawing/2014/main" id="{C9E5B38F-AB73-9067-4305-FE8831C8AB29}"/>
                </a:ext>
              </a:extLst>
            </p:cNvPr>
            <p:cNvSpPr/>
            <p:nvPr/>
          </p:nvSpPr>
          <p:spPr>
            <a:xfrm>
              <a:off x="163390" y="1833843"/>
              <a:ext cx="8867637" cy="1367599"/>
            </a:xfrm>
            <a:custGeom>
              <a:avLst/>
              <a:gdLst>
                <a:gd name="connsiteX0" fmla="*/ 0 w 8867637"/>
                <a:gd name="connsiteY0" fmla="*/ 740563 h 1367599"/>
                <a:gd name="connsiteX1" fmla="*/ 993664 w 8867637"/>
                <a:gd name="connsiteY1" fmla="*/ 9451 h 1367599"/>
                <a:gd name="connsiteX2" fmla="*/ 2296909 w 8867637"/>
                <a:gd name="connsiteY2" fmla="*/ 571043 h 1367599"/>
                <a:gd name="connsiteX3" fmla="*/ 2571679 w 8867637"/>
                <a:gd name="connsiteY3" fmla="*/ 1056925 h 1367599"/>
                <a:gd name="connsiteX4" fmla="*/ 3004037 w 8867637"/>
                <a:gd name="connsiteY4" fmla="*/ 1366833 h 1367599"/>
                <a:gd name="connsiteX5" fmla="*/ 3301809 w 8867637"/>
                <a:gd name="connsiteY5" fmla="*/ 1261419 h 1367599"/>
                <a:gd name="connsiteX6" fmla="*/ 3911777 w 8867637"/>
                <a:gd name="connsiteY6" fmla="*/ 987753 h 1367599"/>
                <a:gd name="connsiteX7" fmla="*/ 4077619 w 8867637"/>
                <a:gd name="connsiteY7" fmla="*/ 822074 h 1367599"/>
                <a:gd name="connsiteX8" fmla="*/ 4371796 w 8867637"/>
                <a:gd name="connsiteY8" fmla="*/ 547550 h 1367599"/>
                <a:gd name="connsiteX9" fmla="*/ 4628139 w 8867637"/>
                <a:gd name="connsiteY9" fmla="*/ 496845 h 1367599"/>
                <a:gd name="connsiteX10" fmla="*/ 4959333 w 8867637"/>
                <a:gd name="connsiteY10" fmla="*/ 566712 h 1367599"/>
                <a:gd name="connsiteX11" fmla="*/ 5076023 w 8867637"/>
                <a:gd name="connsiteY11" fmla="*/ 602259 h 1367599"/>
                <a:gd name="connsiteX12" fmla="*/ 5520639 w 8867637"/>
                <a:gd name="connsiteY12" fmla="*/ 678050 h 1367599"/>
                <a:gd name="connsiteX13" fmla="*/ 6090444 w 8867637"/>
                <a:gd name="connsiteY13" fmla="*/ 581339 h 1367599"/>
                <a:gd name="connsiteX14" fmla="*/ 6256735 w 8867637"/>
                <a:gd name="connsiteY14" fmla="*/ 552494 h 1367599"/>
                <a:gd name="connsiteX15" fmla="*/ 6864129 w 8867637"/>
                <a:gd name="connsiteY15" fmla="*/ 541625 h 1367599"/>
                <a:gd name="connsiteX16" fmla="*/ 7047949 w 8867637"/>
                <a:gd name="connsiteY16" fmla="*/ 557846 h 1367599"/>
                <a:gd name="connsiteX17" fmla="*/ 7925495 w 8867637"/>
                <a:gd name="connsiteY17" fmla="*/ 579909 h 1367599"/>
                <a:gd name="connsiteX18" fmla="*/ 7951154 w 8867637"/>
                <a:gd name="connsiteY18" fmla="*/ 576763 h 1367599"/>
                <a:gd name="connsiteX19" fmla="*/ 8485084 w 8867637"/>
                <a:gd name="connsiteY19" fmla="*/ 449287 h 1367599"/>
                <a:gd name="connsiteX20" fmla="*/ 8867637 w 8867637"/>
                <a:gd name="connsiteY20" fmla="*/ 282382 h 13675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67637" h="1367599">
                  <a:moveTo>
                    <a:pt x="0" y="740563"/>
                  </a:moveTo>
                  <a:cubicBezTo>
                    <a:pt x="165148" y="341789"/>
                    <a:pt x="566291" y="62280"/>
                    <a:pt x="993664" y="9451"/>
                  </a:cubicBezTo>
                  <a:cubicBezTo>
                    <a:pt x="1481957" y="-50896"/>
                    <a:pt x="1995010" y="182607"/>
                    <a:pt x="2296909" y="571043"/>
                  </a:cubicBezTo>
                  <a:cubicBezTo>
                    <a:pt x="2411679" y="718704"/>
                    <a:pt x="2469411" y="899827"/>
                    <a:pt x="2571679" y="1056925"/>
                  </a:cubicBezTo>
                  <a:cubicBezTo>
                    <a:pt x="2673864" y="1213942"/>
                    <a:pt x="2836029" y="1356210"/>
                    <a:pt x="3004037" y="1366833"/>
                  </a:cubicBezTo>
                  <a:cubicBezTo>
                    <a:pt x="3126447" y="1374759"/>
                    <a:pt x="3222913" y="1319928"/>
                    <a:pt x="3301809" y="1261419"/>
                  </a:cubicBezTo>
                  <a:cubicBezTo>
                    <a:pt x="3488448" y="1242829"/>
                    <a:pt x="3704750" y="1167364"/>
                    <a:pt x="3911777" y="987753"/>
                  </a:cubicBezTo>
                  <a:cubicBezTo>
                    <a:pt x="3969959" y="937293"/>
                    <a:pt x="4024055" y="880746"/>
                    <a:pt x="4077619" y="822074"/>
                  </a:cubicBezTo>
                  <a:cubicBezTo>
                    <a:pt x="4172246" y="718254"/>
                    <a:pt x="4268794" y="603525"/>
                    <a:pt x="4371796" y="547550"/>
                  </a:cubicBezTo>
                  <a:cubicBezTo>
                    <a:pt x="4473737" y="492147"/>
                    <a:pt x="4560560" y="494189"/>
                    <a:pt x="4628139" y="496845"/>
                  </a:cubicBezTo>
                  <a:cubicBezTo>
                    <a:pt x="4744829" y="501503"/>
                    <a:pt x="4829569" y="526671"/>
                    <a:pt x="4959333" y="566712"/>
                  </a:cubicBezTo>
                  <a:cubicBezTo>
                    <a:pt x="4993858" y="577376"/>
                    <a:pt x="5033041" y="589062"/>
                    <a:pt x="5076023" y="602259"/>
                  </a:cubicBezTo>
                  <a:cubicBezTo>
                    <a:pt x="5194266" y="638622"/>
                    <a:pt x="5344705" y="679603"/>
                    <a:pt x="5520639" y="678050"/>
                  </a:cubicBezTo>
                  <a:cubicBezTo>
                    <a:pt x="5723498" y="676048"/>
                    <a:pt x="5918922" y="617131"/>
                    <a:pt x="6090444" y="581339"/>
                  </a:cubicBezTo>
                  <a:cubicBezTo>
                    <a:pt x="6147113" y="569531"/>
                    <a:pt x="6202557" y="559807"/>
                    <a:pt x="6256735" y="552494"/>
                  </a:cubicBezTo>
                  <a:cubicBezTo>
                    <a:pt x="6476101" y="522545"/>
                    <a:pt x="6666989" y="526140"/>
                    <a:pt x="6864129" y="541625"/>
                  </a:cubicBezTo>
                  <a:cubicBezTo>
                    <a:pt x="6924640" y="546202"/>
                    <a:pt x="6985763" y="551963"/>
                    <a:pt x="7047949" y="557846"/>
                  </a:cubicBezTo>
                  <a:cubicBezTo>
                    <a:pt x="7306007" y="582933"/>
                    <a:pt x="7596956" y="618438"/>
                    <a:pt x="7925495" y="579909"/>
                  </a:cubicBezTo>
                  <a:cubicBezTo>
                    <a:pt x="7934034" y="578929"/>
                    <a:pt x="7942573" y="577866"/>
                    <a:pt x="7951154" y="576763"/>
                  </a:cubicBezTo>
                  <a:cubicBezTo>
                    <a:pt x="8126475" y="553965"/>
                    <a:pt x="8315238" y="501258"/>
                    <a:pt x="8485084" y="449287"/>
                  </a:cubicBezTo>
                  <a:cubicBezTo>
                    <a:pt x="8643041" y="400992"/>
                    <a:pt x="8778690" y="351350"/>
                    <a:pt x="8867637" y="282382"/>
                  </a:cubicBezTo>
                </a:path>
              </a:pathLst>
            </a:custGeom>
            <a:noFill/>
            <a:ln w="753"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1" name="Graphic 21">
              <a:extLst>
                <a:ext uri="{FF2B5EF4-FFF2-40B4-BE49-F238E27FC236}">
                  <a16:creationId xmlns:a16="http://schemas.microsoft.com/office/drawing/2014/main" id="{02093979-1B0D-C150-B014-D7306FB2BA44}"/>
                </a:ext>
              </a:extLst>
            </p:cNvPr>
            <p:cNvSpPr/>
            <p:nvPr/>
          </p:nvSpPr>
          <p:spPr>
            <a:xfrm>
              <a:off x="170173" y="1836102"/>
              <a:ext cx="8856196" cy="1344504"/>
            </a:xfrm>
            <a:custGeom>
              <a:avLst/>
              <a:gdLst>
                <a:gd name="connsiteX0" fmla="*/ 0 w 8856196"/>
                <a:gd name="connsiteY0" fmla="*/ 755586 h 1344504"/>
                <a:gd name="connsiteX1" fmla="*/ 1018302 w 8856196"/>
                <a:gd name="connsiteY1" fmla="*/ 9071 h 1344504"/>
                <a:gd name="connsiteX2" fmla="*/ 2339401 w 8856196"/>
                <a:gd name="connsiteY2" fmla="*/ 575239 h 1344504"/>
                <a:gd name="connsiteX3" fmla="*/ 2607674 w 8856196"/>
                <a:gd name="connsiteY3" fmla="*/ 1040938 h 1344504"/>
                <a:gd name="connsiteX4" fmla="*/ 3022341 w 8856196"/>
                <a:gd name="connsiteY4" fmla="*/ 1343000 h 1344504"/>
                <a:gd name="connsiteX5" fmla="*/ 3309572 w 8856196"/>
                <a:gd name="connsiteY5" fmla="*/ 1254420 h 1344504"/>
                <a:gd name="connsiteX6" fmla="*/ 3925791 w 8856196"/>
                <a:gd name="connsiteY6" fmla="*/ 1008251 h 1344504"/>
                <a:gd name="connsiteX7" fmla="*/ 4091143 w 8856196"/>
                <a:gd name="connsiteY7" fmla="*/ 845147 h 1344504"/>
                <a:gd name="connsiteX8" fmla="*/ 4379764 w 8856196"/>
                <a:gd name="connsiteY8" fmla="*/ 567109 h 1344504"/>
                <a:gd name="connsiteX9" fmla="*/ 4633246 w 8856196"/>
                <a:gd name="connsiteY9" fmla="*/ 498958 h 1344504"/>
                <a:gd name="connsiteX10" fmla="*/ 4975064 w 8856196"/>
                <a:gd name="connsiteY10" fmla="*/ 534872 h 1344504"/>
                <a:gd name="connsiteX11" fmla="*/ 5094164 w 8856196"/>
                <a:gd name="connsiteY11" fmla="*/ 562328 h 1344504"/>
                <a:gd name="connsiteX12" fmla="*/ 5538453 w 8856196"/>
                <a:gd name="connsiteY12" fmla="*/ 623819 h 1344504"/>
                <a:gd name="connsiteX13" fmla="*/ 6105112 w 8856196"/>
                <a:gd name="connsiteY13" fmla="*/ 536629 h 1344504"/>
                <a:gd name="connsiteX14" fmla="*/ 6271281 w 8856196"/>
                <a:gd name="connsiteY14" fmla="*/ 514116 h 1344504"/>
                <a:gd name="connsiteX15" fmla="*/ 6876100 w 8856196"/>
                <a:gd name="connsiteY15" fmla="*/ 533932 h 1344504"/>
                <a:gd name="connsiteX16" fmla="*/ 7058245 w 8856196"/>
                <a:gd name="connsiteY16" fmla="*/ 559713 h 1344504"/>
                <a:gd name="connsiteX17" fmla="*/ 7928273 w 8856196"/>
                <a:gd name="connsiteY17" fmla="*/ 612420 h 1344504"/>
                <a:gd name="connsiteX18" fmla="*/ 7953768 w 8856196"/>
                <a:gd name="connsiteY18" fmla="*/ 609764 h 1344504"/>
                <a:gd name="connsiteX19" fmla="*/ 8482838 w 8856196"/>
                <a:gd name="connsiteY19" fmla="*/ 484616 h 1344504"/>
                <a:gd name="connsiteX20" fmla="*/ 8856197 w 8856196"/>
                <a:gd name="connsiteY20" fmla="*/ 305128 h 134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56196" h="1344504">
                  <a:moveTo>
                    <a:pt x="0" y="755586"/>
                  </a:moveTo>
                  <a:cubicBezTo>
                    <a:pt x="168335" y="346925"/>
                    <a:pt x="580387" y="61369"/>
                    <a:pt x="1018302" y="9071"/>
                  </a:cubicBezTo>
                  <a:cubicBezTo>
                    <a:pt x="1512764" y="-49968"/>
                    <a:pt x="2031700" y="183821"/>
                    <a:pt x="2339401" y="575239"/>
                  </a:cubicBezTo>
                  <a:cubicBezTo>
                    <a:pt x="2450698" y="716812"/>
                    <a:pt x="2508390" y="890131"/>
                    <a:pt x="2607674" y="1040938"/>
                  </a:cubicBezTo>
                  <a:cubicBezTo>
                    <a:pt x="2706837" y="1191622"/>
                    <a:pt x="2861729" y="1328618"/>
                    <a:pt x="3022341" y="1343000"/>
                  </a:cubicBezTo>
                  <a:cubicBezTo>
                    <a:pt x="3139399" y="1353664"/>
                    <a:pt x="3232474" y="1305901"/>
                    <a:pt x="3309572" y="1254420"/>
                  </a:cubicBezTo>
                  <a:cubicBezTo>
                    <a:pt x="3497151" y="1247761"/>
                    <a:pt x="3717865" y="1183328"/>
                    <a:pt x="3925791" y="1008251"/>
                  </a:cubicBezTo>
                  <a:cubicBezTo>
                    <a:pt x="3984218" y="959058"/>
                    <a:pt x="4038151" y="903328"/>
                    <a:pt x="4091143" y="845147"/>
                  </a:cubicBezTo>
                  <a:cubicBezTo>
                    <a:pt x="4185035" y="741940"/>
                    <a:pt x="4279172" y="626843"/>
                    <a:pt x="4379764" y="567109"/>
                  </a:cubicBezTo>
                  <a:cubicBezTo>
                    <a:pt x="4478885" y="508232"/>
                    <a:pt x="4564809" y="503084"/>
                    <a:pt x="4633246" y="498958"/>
                  </a:cubicBezTo>
                  <a:cubicBezTo>
                    <a:pt x="4751530" y="491848"/>
                    <a:pt x="4841703" y="505331"/>
                    <a:pt x="4975064" y="534872"/>
                  </a:cubicBezTo>
                  <a:cubicBezTo>
                    <a:pt x="5010610" y="542757"/>
                    <a:pt x="5050528" y="551705"/>
                    <a:pt x="5094164" y="562328"/>
                  </a:cubicBezTo>
                  <a:cubicBezTo>
                    <a:pt x="5213837" y="591501"/>
                    <a:pt x="5364276" y="626598"/>
                    <a:pt x="5538453" y="623819"/>
                  </a:cubicBezTo>
                  <a:cubicBezTo>
                    <a:pt x="5739433" y="620387"/>
                    <a:pt x="5933753" y="566455"/>
                    <a:pt x="6105112" y="536629"/>
                  </a:cubicBezTo>
                  <a:cubicBezTo>
                    <a:pt x="6161741" y="526823"/>
                    <a:pt x="6217185" y="519182"/>
                    <a:pt x="6271281" y="514116"/>
                  </a:cubicBezTo>
                  <a:cubicBezTo>
                    <a:pt x="6490442" y="493278"/>
                    <a:pt x="6680554" y="507946"/>
                    <a:pt x="6876100" y="533932"/>
                  </a:cubicBezTo>
                  <a:cubicBezTo>
                    <a:pt x="6936121" y="541736"/>
                    <a:pt x="6996672" y="550684"/>
                    <a:pt x="7058245" y="559713"/>
                  </a:cubicBezTo>
                  <a:cubicBezTo>
                    <a:pt x="7313770" y="597670"/>
                    <a:pt x="7601941" y="644657"/>
                    <a:pt x="7928273" y="612420"/>
                  </a:cubicBezTo>
                  <a:cubicBezTo>
                    <a:pt x="7936731" y="611603"/>
                    <a:pt x="7945229" y="610704"/>
                    <a:pt x="7953768" y="609764"/>
                  </a:cubicBezTo>
                  <a:cubicBezTo>
                    <a:pt x="8127864" y="590193"/>
                    <a:pt x="8315361" y="538671"/>
                    <a:pt x="8482838" y="484616"/>
                  </a:cubicBezTo>
                  <a:cubicBezTo>
                    <a:pt x="8638751" y="434280"/>
                    <a:pt x="8771662" y="379775"/>
                    <a:pt x="8856197" y="305128"/>
                  </a:cubicBezTo>
                </a:path>
              </a:pathLst>
            </a:custGeom>
            <a:noFill/>
            <a:ln w="69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2" name="Graphic 21">
              <a:extLst>
                <a:ext uri="{FF2B5EF4-FFF2-40B4-BE49-F238E27FC236}">
                  <a16:creationId xmlns:a16="http://schemas.microsoft.com/office/drawing/2014/main" id="{AE0E39C6-C208-EA30-4F69-0BEDD923E4B6}"/>
                </a:ext>
              </a:extLst>
            </p:cNvPr>
            <p:cNvSpPr/>
            <p:nvPr/>
          </p:nvSpPr>
          <p:spPr>
            <a:xfrm>
              <a:off x="176914" y="1838397"/>
              <a:ext cx="8844675" cy="1321862"/>
            </a:xfrm>
            <a:custGeom>
              <a:avLst/>
              <a:gdLst>
                <a:gd name="connsiteX0" fmla="*/ 0 w 8844675"/>
                <a:gd name="connsiteY0" fmla="*/ 770615 h 1321862"/>
                <a:gd name="connsiteX1" fmla="*/ 1042898 w 8844675"/>
                <a:gd name="connsiteY1" fmla="*/ 8697 h 1321862"/>
                <a:gd name="connsiteX2" fmla="*/ 2381812 w 8844675"/>
                <a:gd name="connsiteY2" fmla="*/ 579482 h 1321862"/>
                <a:gd name="connsiteX3" fmla="*/ 2643548 w 8844675"/>
                <a:gd name="connsiteY3" fmla="*/ 1024997 h 1321862"/>
                <a:gd name="connsiteX4" fmla="*/ 3040564 w 8844675"/>
                <a:gd name="connsiteY4" fmla="*/ 1319255 h 1321862"/>
                <a:gd name="connsiteX5" fmla="*/ 3317254 w 8844675"/>
                <a:gd name="connsiteY5" fmla="*/ 1247509 h 1321862"/>
                <a:gd name="connsiteX6" fmla="*/ 3939765 w 8844675"/>
                <a:gd name="connsiteY6" fmla="*/ 1028797 h 1321862"/>
                <a:gd name="connsiteX7" fmla="*/ 4104668 w 8844675"/>
                <a:gd name="connsiteY7" fmla="*/ 868307 h 1321862"/>
                <a:gd name="connsiteX8" fmla="*/ 4387731 w 8844675"/>
                <a:gd name="connsiteY8" fmla="*/ 586714 h 1321862"/>
                <a:gd name="connsiteX9" fmla="*/ 4638354 w 8844675"/>
                <a:gd name="connsiteY9" fmla="*/ 501157 h 1321862"/>
                <a:gd name="connsiteX10" fmla="*/ 4990794 w 8844675"/>
                <a:gd name="connsiteY10" fmla="*/ 503119 h 1321862"/>
                <a:gd name="connsiteX11" fmla="*/ 5112265 w 8844675"/>
                <a:gd name="connsiteY11" fmla="*/ 522444 h 1321862"/>
                <a:gd name="connsiteX12" fmla="*/ 5556226 w 8844675"/>
                <a:gd name="connsiteY12" fmla="*/ 569635 h 1321862"/>
                <a:gd name="connsiteX13" fmla="*/ 6119780 w 8844675"/>
                <a:gd name="connsiteY13" fmla="*/ 492005 h 1321862"/>
                <a:gd name="connsiteX14" fmla="*/ 6285867 w 8844675"/>
                <a:gd name="connsiteY14" fmla="*/ 475785 h 1321862"/>
                <a:gd name="connsiteX15" fmla="*/ 6888113 w 8844675"/>
                <a:gd name="connsiteY15" fmla="*/ 526326 h 1321862"/>
                <a:gd name="connsiteX16" fmla="*/ 7068541 w 8844675"/>
                <a:gd name="connsiteY16" fmla="*/ 561627 h 1321862"/>
                <a:gd name="connsiteX17" fmla="*/ 7931052 w 8844675"/>
                <a:gd name="connsiteY17" fmla="*/ 644977 h 1321862"/>
                <a:gd name="connsiteX18" fmla="*/ 7956343 w 8844675"/>
                <a:gd name="connsiteY18" fmla="*/ 642812 h 1321862"/>
                <a:gd name="connsiteX19" fmla="*/ 8480508 w 8844675"/>
                <a:gd name="connsiteY19" fmla="*/ 520034 h 1321862"/>
                <a:gd name="connsiteX20" fmla="*/ 8844675 w 8844675"/>
                <a:gd name="connsiteY20" fmla="*/ 327961 h 13218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44675" h="1321862">
                  <a:moveTo>
                    <a:pt x="0" y="770615"/>
                  </a:moveTo>
                  <a:cubicBezTo>
                    <a:pt x="171481" y="352108"/>
                    <a:pt x="594483" y="60423"/>
                    <a:pt x="1042898" y="8697"/>
                  </a:cubicBezTo>
                  <a:cubicBezTo>
                    <a:pt x="1543530" y="-49035"/>
                    <a:pt x="2068227" y="185081"/>
                    <a:pt x="2381812" y="579482"/>
                  </a:cubicBezTo>
                  <a:cubicBezTo>
                    <a:pt x="2489554" y="715008"/>
                    <a:pt x="2547286" y="880523"/>
                    <a:pt x="2643548" y="1024997"/>
                  </a:cubicBezTo>
                  <a:cubicBezTo>
                    <a:pt x="2739727" y="1169389"/>
                    <a:pt x="2887347" y="1301074"/>
                    <a:pt x="3040564" y="1319255"/>
                  </a:cubicBezTo>
                  <a:cubicBezTo>
                    <a:pt x="3152270" y="1332698"/>
                    <a:pt x="3241994" y="1291962"/>
                    <a:pt x="3317254" y="1247509"/>
                  </a:cubicBezTo>
                  <a:cubicBezTo>
                    <a:pt x="3505772" y="1252739"/>
                    <a:pt x="3730940" y="1199419"/>
                    <a:pt x="3939765" y="1028797"/>
                  </a:cubicBezTo>
                  <a:cubicBezTo>
                    <a:pt x="3998478" y="980870"/>
                    <a:pt x="4052247" y="925957"/>
                    <a:pt x="4104668" y="868307"/>
                  </a:cubicBezTo>
                  <a:cubicBezTo>
                    <a:pt x="4197823" y="765672"/>
                    <a:pt x="4289509" y="650289"/>
                    <a:pt x="4387731" y="586714"/>
                  </a:cubicBezTo>
                  <a:cubicBezTo>
                    <a:pt x="4484033" y="524365"/>
                    <a:pt x="4569058" y="512026"/>
                    <a:pt x="4638354" y="501157"/>
                  </a:cubicBezTo>
                  <a:cubicBezTo>
                    <a:pt x="4758190" y="482322"/>
                    <a:pt x="4853838" y="484079"/>
                    <a:pt x="4990794" y="503119"/>
                  </a:cubicBezTo>
                  <a:cubicBezTo>
                    <a:pt x="5027362" y="508226"/>
                    <a:pt x="5068015" y="514436"/>
                    <a:pt x="5112265" y="522444"/>
                  </a:cubicBezTo>
                  <a:cubicBezTo>
                    <a:pt x="5233327" y="544426"/>
                    <a:pt x="5383765" y="573639"/>
                    <a:pt x="5556226" y="569635"/>
                  </a:cubicBezTo>
                  <a:cubicBezTo>
                    <a:pt x="5755327" y="564814"/>
                    <a:pt x="5948544" y="515825"/>
                    <a:pt x="6119780" y="492005"/>
                  </a:cubicBezTo>
                  <a:cubicBezTo>
                    <a:pt x="6176368" y="484161"/>
                    <a:pt x="6231771" y="478645"/>
                    <a:pt x="6285867" y="475785"/>
                  </a:cubicBezTo>
                  <a:cubicBezTo>
                    <a:pt x="6504865" y="464058"/>
                    <a:pt x="6694160" y="489758"/>
                    <a:pt x="6888113" y="526326"/>
                  </a:cubicBezTo>
                  <a:cubicBezTo>
                    <a:pt x="6947642" y="537398"/>
                    <a:pt x="7007581" y="549533"/>
                    <a:pt x="7068541" y="561627"/>
                  </a:cubicBezTo>
                  <a:cubicBezTo>
                    <a:pt x="7321533" y="612414"/>
                    <a:pt x="7606967" y="670922"/>
                    <a:pt x="7931052" y="644977"/>
                  </a:cubicBezTo>
                  <a:cubicBezTo>
                    <a:pt x="7939468" y="644324"/>
                    <a:pt x="7947885" y="643588"/>
                    <a:pt x="7956343" y="642812"/>
                  </a:cubicBezTo>
                  <a:cubicBezTo>
                    <a:pt x="8129213" y="626428"/>
                    <a:pt x="8315443" y="576173"/>
                    <a:pt x="8480508" y="520034"/>
                  </a:cubicBezTo>
                  <a:cubicBezTo>
                    <a:pt x="8634380" y="467695"/>
                    <a:pt x="8764593" y="408287"/>
                    <a:pt x="8844675" y="327961"/>
                  </a:cubicBezTo>
                </a:path>
              </a:pathLst>
            </a:custGeom>
            <a:noFill/>
            <a:ln w="64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3" name="Graphic 21">
              <a:extLst>
                <a:ext uri="{FF2B5EF4-FFF2-40B4-BE49-F238E27FC236}">
                  <a16:creationId xmlns:a16="http://schemas.microsoft.com/office/drawing/2014/main" id="{82F606D7-34CC-E9C6-4983-C846125F0D65}"/>
                </a:ext>
              </a:extLst>
            </p:cNvPr>
            <p:cNvSpPr/>
            <p:nvPr/>
          </p:nvSpPr>
          <p:spPr>
            <a:xfrm>
              <a:off x="183697" y="1840687"/>
              <a:ext cx="8833357" cy="1299594"/>
            </a:xfrm>
            <a:custGeom>
              <a:avLst/>
              <a:gdLst>
                <a:gd name="connsiteX0" fmla="*/ 0 w 8833357"/>
                <a:gd name="connsiteY0" fmla="*/ 785608 h 1299594"/>
                <a:gd name="connsiteX1" fmla="*/ 1067535 w 8833357"/>
                <a:gd name="connsiteY1" fmla="*/ 8327 h 1299594"/>
                <a:gd name="connsiteX2" fmla="*/ 2424304 w 8833357"/>
                <a:gd name="connsiteY2" fmla="*/ 583688 h 1299594"/>
                <a:gd name="connsiteX3" fmla="*/ 2679544 w 8833357"/>
                <a:gd name="connsiteY3" fmla="*/ 1009019 h 1299594"/>
                <a:gd name="connsiteX4" fmla="*/ 3058909 w 8833357"/>
                <a:gd name="connsiteY4" fmla="*/ 1295433 h 1299594"/>
                <a:gd name="connsiteX5" fmla="*/ 3325099 w 8833357"/>
                <a:gd name="connsiteY5" fmla="*/ 1240520 h 1299594"/>
                <a:gd name="connsiteX6" fmla="*/ 3953861 w 8833357"/>
                <a:gd name="connsiteY6" fmla="*/ 1049305 h 1299594"/>
                <a:gd name="connsiteX7" fmla="*/ 4118314 w 8833357"/>
                <a:gd name="connsiteY7" fmla="*/ 891389 h 1299594"/>
                <a:gd name="connsiteX8" fmla="*/ 4395821 w 8833357"/>
                <a:gd name="connsiteY8" fmla="*/ 606282 h 1299594"/>
                <a:gd name="connsiteX9" fmla="*/ 4643583 w 8833357"/>
                <a:gd name="connsiteY9" fmla="*/ 503279 h 1299594"/>
                <a:gd name="connsiteX10" fmla="*/ 5006647 w 8833357"/>
                <a:gd name="connsiteY10" fmla="*/ 471288 h 1299594"/>
                <a:gd name="connsiteX11" fmla="*/ 5130487 w 8833357"/>
                <a:gd name="connsiteY11" fmla="*/ 482524 h 1299594"/>
                <a:gd name="connsiteX12" fmla="*/ 5574163 w 8833357"/>
                <a:gd name="connsiteY12" fmla="*/ 515414 h 1299594"/>
                <a:gd name="connsiteX13" fmla="*/ 6134611 w 8833357"/>
                <a:gd name="connsiteY13" fmla="*/ 447304 h 1299594"/>
                <a:gd name="connsiteX14" fmla="*/ 6300576 w 8833357"/>
                <a:gd name="connsiteY14" fmla="*/ 437417 h 1299594"/>
                <a:gd name="connsiteX15" fmla="*/ 6900207 w 8833357"/>
                <a:gd name="connsiteY15" fmla="*/ 518683 h 1299594"/>
                <a:gd name="connsiteX16" fmla="*/ 7078960 w 8833357"/>
                <a:gd name="connsiteY16" fmla="*/ 563545 h 1299594"/>
                <a:gd name="connsiteX17" fmla="*/ 7933953 w 8833357"/>
                <a:gd name="connsiteY17" fmla="*/ 677538 h 1299594"/>
                <a:gd name="connsiteX18" fmla="*/ 7959080 w 8833357"/>
                <a:gd name="connsiteY18" fmla="*/ 675822 h 1299594"/>
                <a:gd name="connsiteX19" fmla="*/ 8478384 w 8833357"/>
                <a:gd name="connsiteY19" fmla="*/ 555373 h 1299594"/>
                <a:gd name="connsiteX20" fmla="*/ 8833357 w 8833357"/>
                <a:gd name="connsiteY20" fmla="*/ 350716 h 1299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33357" h="1299594">
                  <a:moveTo>
                    <a:pt x="0" y="785608"/>
                  </a:moveTo>
                  <a:cubicBezTo>
                    <a:pt x="174668" y="357212"/>
                    <a:pt x="608579" y="59440"/>
                    <a:pt x="1067535" y="8327"/>
                  </a:cubicBezTo>
                  <a:cubicBezTo>
                    <a:pt x="1574296" y="-48098"/>
                    <a:pt x="2104673" y="186467"/>
                    <a:pt x="2424304" y="583688"/>
                  </a:cubicBezTo>
                  <a:cubicBezTo>
                    <a:pt x="2528492" y="713207"/>
                    <a:pt x="2586306" y="870837"/>
                    <a:pt x="2679544" y="1009019"/>
                  </a:cubicBezTo>
                  <a:cubicBezTo>
                    <a:pt x="2772700" y="1147078"/>
                    <a:pt x="2913046" y="1273492"/>
                    <a:pt x="3058909" y="1295433"/>
                  </a:cubicBezTo>
                  <a:cubicBezTo>
                    <a:pt x="3165222" y="1311612"/>
                    <a:pt x="3251636" y="1277946"/>
                    <a:pt x="3325099" y="1240520"/>
                  </a:cubicBezTo>
                  <a:cubicBezTo>
                    <a:pt x="3514516" y="1257680"/>
                    <a:pt x="3744137" y="1215392"/>
                    <a:pt x="3953861" y="1049305"/>
                  </a:cubicBezTo>
                  <a:cubicBezTo>
                    <a:pt x="4012819" y="1002645"/>
                    <a:pt x="4066424" y="948590"/>
                    <a:pt x="4118314" y="891389"/>
                  </a:cubicBezTo>
                  <a:cubicBezTo>
                    <a:pt x="4210735" y="789367"/>
                    <a:pt x="4300009" y="673657"/>
                    <a:pt x="4395821" y="606282"/>
                  </a:cubicBezTo>
                  <a:cubicBezTo>
                    <a:pt x="4489345" y="540501"/>
                    <a:pt x="4573431" y="520930"/>
                    <a:pt x="4643583" y="503279"/>
                  </a:cubicBezTo>
                  <a:cubicBezTo>
                    <a:pt x="4764972" y="472718"/>
                    <a:pt x="4866095" y="462708"/>
                    <a:pt x="5006647" y="471288"/>
                  </a:cubicBezTo>
                  <a:cubicBezTo>
                    <a:pt x="5044236" y="473576"/>
                    <a:pt x="5085625" y="477090"/>
                    <a:pt x="5130487" y="482524"/>
                  </a:cubicBezTo>
                  <a:cubicBezTo>
                    <a:pt x="5252979" y="497355"/>
                    <a:pt x="5403377" y="520603"/>
                    <a:pt x="5574163" y="515414"/>
                  </a:cubicBezTo>
                  <a:cubicBezTo>
                    <a:pt x="5771425" y="509204"/>
                    <a:pt x="5963457" y="465200"/>
                    <a:pt x="6134611" y="447304"/>
                  </a:cubicBezTo>
                  <a:cubicBezTo>
                    <a:pt x="6191158" y="441421"/>
                    <a:pt x="6246562" y="438029"/>
                    <a:pt x="6300576" y="437417"/>
                  </a:cubicBezTo>
                  <a:cubicBezTo>
                    <a:pt x="6519370" y="434802"/>
                    <a:pt x="6707847" y="471574"/>
                    <a:pt x="6900207" y="518683"/>
                  </a:cubicBezTo>
                  <a:cubicBezTo>
                    <a:pt x="6959246" y="532983"/>
                    <a:pt x="7018613" y="548305"/>
                    <a:pt x="7078960" y="563545"/>
                  </a:cubicBezTo>
                  <a:cubicBezTo>
                    <a:pt x="7329419" y="627161"/>
                    <a:pt x="7612115" y="697191"/>
                    <a:pt x="7933953" y="677538"/>
                  </a:cubicBezTo>
                  <a:cubicBezTo>
                    <a:pt x="7942287" y="677048"/>
                    <a:pt x="7950663" y="676476"/>
                    <a:pt x="7959080" y="675822"/>
                  </a:cubicBezTo>
                  <a:cubicBezTo>
                    <a:pt x="8130683" y="662666"/>
                    <a:pt x="8315688" y="613637"/>
                    <a:pt x="8478384" y="555373"/>
                  </a:cubicBezTo>
                  <a:cubicBezTo>
                    <a:pt x="8630171" y="500991"/>
                    <a:pt x="8757729" y="436722"/>
                    <a:pt x="8833357" y="350716"/>
                  </a:cubicBezTo>
                </a:path>
              </a:pathLst>
            </a:custGeom>
            <a:noFill/>
            <a:ln w="59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4" name="Graphic 21">
              <a:extLst>
                <a:ext uri="{FF2B5EF4-FFF2-40B4-BE49-F238E27FC236}">
                  <a16:creationId xmlns:a16="http://schemas.microsoft.com/office/drawing/2014/main" id="{12A9C570-40D2-8C98-1161-3396AC6E459A}"/>
                </a:ext>
              </a:extLst>
            </p:cNvPr>
            <p:cNvSpPr/>
            <p:nvPr/>
          </p:nvSpPr>
          <p:spPr>
            <a:xfrm>
              <a:off x="190479" y="1842964"/>
              <a:ext cx="8821794" cy="1278024"/>
            </a:xfrm>
            <a:custGeom>
              <a:avLst/>
              <a:gdLst>
                <a:gd name="connsiteX0" fmla="*/ 0 w 8821794"/>
                <a:gd name="connsiteY0" fmla="*/ 800655 h 1278024"/>
                <a:gd name="connsiteX1" fmla="*/ 1092132 w 8821794"/>
                <a:gd name="connsiteY1" fmla="*/ 7970 h 1278024"/>
                <a:gd name="connsiteX2" fmla="*/ 2466715 w 8821794"/>
                <a:gd name="connsiteY2" fmla="*/ 587948 h 1278024"/>
                <a:gd name="connsiteX3" fmla="*/ 2715417 w 8821794"/>
                <a:gd name="connsiteY3" fmla="*/ 993055 h 1278024"/>
                <a:gd name="connsiteX4" fmla="*/ 3077091 w 8821794"/>
                <a:gd name="connsiteY4" fmla="*/ 1271665 h 1278024"/>
                <a:gd name="connsiteX5" fmla="*/ 3332739 w 8821794"/>
                <a:gd name="connsiteY5" fmla="*/ 1233585 h 1278024"/>
                <a:gd name="connsiteX6" fmla="*/ 3967793 w 8821794"/>
                <a:gd name="connsiteY6" fmla="*/ 1069827 h 1278024"/>
                <a:gd name="connsiteX7" fmla="*/ 4131797 w 8821794"/>
                <a:gd name="connsiteY7" fmla="*/ 914526 h 1278024"/>
                <a:gd name="connsiteX8" fmla="*/ 4403747 w 8821794"/>
                <a:gd name="connsiteY8" fmla="*/ 625865 h 1278024"/>
                <a:gd name="connsiteX9" fmla="*/ 4648650 w 8821794"/>
                <a:gd name="connsiteY9" fmla="*/ 505415 h 1278024"/>
                <a:gd name="connsiteX10" fmla="*/ 5022336 w 8821794"/>
                <a:gd name="connsiteY10" fmla="*/ 439471 h 1278024"/>
                <a:gd name="connsiteX11" fmla="*/ 5148546 w 8821794"/>
                <a:gd name="connsiteY11" fmla="*/ 442576 h 1278024"/>
                <a:gd name="connsiteX12" fmla="*/ 5591895 w 8821794"/>
                <a:gd name="connsiteY12" fmla="*/ 461166 h 1278024"/>
                <a:gd name="connsiteX13" fmla="*/ 6149238 w 8821794"/>
                <a:gd name="connsiteY13" fmla="*/ 402576 h 1278024"/>
                <a:gd name="connsiteX14" fmla="*/ 6315080 w 8821794"/>
                <a:gd name="connsiteY14" fmla="*/ 399021 h 1278024"/>
                <a:gd name="connsiteX15" fmla="*/ 6912137 w 8821794"/>
                <a:gd name="connsiteY15" fmla="*/ 511013 h 1278024"/>
                <a:gd name="connsiteX16" fmla="*/ 7089215 w 8821794"/>
                <a:gd name="connsiteY16" fmla="*/ 565395 h 1278024"/>
                <a:gd name="connsiteX17" fmla="*/ 7936690 w 8821794"/>
                <a:gd name="connsiteY17" fmla="*/ 710073 h 1278024"/>
                <a:gd name="connsiteX18" fmla="*/ 7961654 w 8821794"/>
                <a:gd name="connsiteY18" fmla="*/ 708847 h 1278024"/>
                <a:gd name="connsiteX19" fmla="*/ 8476054 w 8821794"/>
                <a:gd name="connsiteY19" fmla="*/ 590727 h 1278024"/>
                <a:gd name="connsiteX20" fmla="*/ 8821795 w 8821794"/>
                <a:gd name="connsiteY20" fmla="*/ 373485 h 1278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21794" h="1278024">
                  <a:moveTo>
                    <a:pt x="0" y="800655"/>
                  </a:moveTo>
                  <a:cubicBezTo>
                    <a:pt x="177814" y="362413"/>
                    <a:pt x="622675" y="58471"/>
                    <a:pt x="1092132" y="7970"/>
                  </a:cubicBezTo>
                  <a:cubicBezTo>
                    <a:pt x="1605062" y="-47188"/>
                    <a:pt x="2140955" y="187990"/>
                    <a:pt x="2466715" y="587948"/>
                  </a:cubicBezTo>
                  <a:cubicBezTo>
                    <a:pt x="2567348" y="711462"/>
                    <a:pt x="2625203" y="861206"/>
                    <a:pt x="2715417" y="993055"/>
                  </a:cubicBezTo>
                  <a:cubicBezTo>
                    <a:pt x="2805549" y="1124821"/>
                    <a:pt x="2938664" y="1245924"/>
                    <a:pt x="3077091" y="1271665"/>
                  </a:cubicBezTo>
                  <a:cubicBezTo>
                    <a:pt x="3178051" y="1290623"/>
                    <a:pt x="3261115" y="1264024"/>
                    <a:pt x="3332739" y="1233585"/>
                  </a:cubicBezTo>
                  <a:cubicBezTo>
                    <a:pt x="3523096" y="1262676"/>
                    <a:pt x="3757171" y="1231420"/>
                    <a:pt x="3967793" y="1069827"/>
                  </a:cubicBezTo>
                  <a:cubicBezTo>
                    <a:pt x="4026996" y="1024433"/>
                    <a:pt x="4080439" y="971196"/>
                    <a:pt x="4131797" y="914526"/>
                  </a:cubicBezTo>
                  <a:cubicBezTo>
                    <a:pt x="4223523" y="813116"/>
                    <a:pt x="4310346" y="697080"/>
                    <a:pt x="4403747" y="625865"/>
                  </a:cubicBezTo>
                  <a:cubicBezTo>
                    <a:pt x="4494534" y="556651"/>
                    <a:pt x="4577598" y="529726"/>
                    <a:pt x="4648650" y="505415"/>
                  </a:cubicBezTo>
                  <a:cubicBezTo>
                    <a:pt x="4771468" y="462841"/>
                    <a:pt x="4878190" y="441350"/>
                    <a:pt x="5022336" y="439471"/>
                  </a:cubicBezTo>
                  <a:cubicBezTo>
                    <a:pt x="5060947" y="438980"/>
                    <a:pt x="5103071" y="439757"/>
                    <a:pt x="5148546" y="442576"/>
                  </a:cubicBezTo>
                  <a:cubicBezTo>
                    <a:pt x="5272468" y="450257"/>
                    <a:pt x="5422866" y="467581"/>
                    <a:pt x="5591895" y="461166"/>
                  </a:cubicBezTo>
                  <a:cubicBezTo>
                    <a:pt x="5787278" y="453526"/>
                    <a:pt x="5978207" y="414507"/>
                    <a:pt x="6149238" y="402576"/>
                  </a:cubicBezTo>
                  <a:cubicBezTo>
                    <a:pt x="6205785" y="398654"/>
                    <a:pt x="6261107" y="397387"/>
                    <a:pt x="6315080" y="399021"/>
                  </a:cubicBezTo>
                  <a:cubicBezTo>
                    <a:pt x="6533670" y="405518"/>
                    <a:pt x="6721372" y="453322"/>
                    <a:pt x="6912137" y="511013"/>
                  </a:cubicBezTo>
                  <a:cubicBezTo>
                    <a:pt x="6970645" y="528582"/>
                    <a:pt x="7029481" y="547090"/>
                    <a:pt x="7089215" y="565395"/>
                  </a:cubicBezTo>
                  <a:cubicBezTo>
                    <a:pt x="7337141" y="641881"/>
                    <a:pt x="7617099" y="723392"/>
                    <a:pt x="7936690" y="710073"/>
                  </a:cubicBezTo>
                  <a:cubicBezTo>
                    <a:pt x="7944984" y="709746"/>
                    <a:pt x="7953319" y="709337"/>
                    <a:pt x="7961654" y="708847"/>
                  </a:cubicBezTo>
                  <a:cubicBezTo>
                    <a:pt x="8132031" y="698878"/>
                    <a:pt x="8315769" y="651074"/>
                    <a:pt x="8476054" y="590727"/>
                  </a:cubicBezTo>
                  <a:cubicBezTo>
                    <a:pt x="8625799" y="534302"/>
                    <a:pt x="8750661" y="465170"/>
                    <a:pt x="8821795" y="373485"/>
                  </a:cubicBezTo>
                </a:path>
              </a:pathLst>
            </a:custGeom>
            <a:noFill/>
            <a:ln w="538"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5" name="Graphic 21">
              <a:extLst>
                <a:ext uri="{FF2B5EF4-FFF2-40B4-BE49-F238E27FC236}">
                  <a16:creationId xmlns:a16="http://schemas.microsoft.com/office/drawing/2014/main" id="{0A624C0A-D85B-1C09-A4B5-957358B8FDB6}"/>
                </a:ext>
              </a:extLst>
            </p:cNvPr>
            <p:cNvSpPr/>
            <p:nvPr/>
          </p:nvSpPr>
          <p:spPr>
            <a:xfrm>
              <a:off x="197221" y="1845278"/>
              <a:ext cx="8810395" cy="1257265"/>
            </a:xfrm>
            <a:custGeom>
              <a:avLst/>
              <a:gdLst>
                <a:gd name="connsiteX0" fmla="*/ 0 w 8810395"/>
                <a:gd name="connsiteY0" fmla="*/ 815664 h 1257265"/>
                <a:gd name="connsiteX1" fmla="*/ 1116769 w 8810395"/>
                <a:gd name="connsiteY1" fmla="*/ 7617 h 1257265"/>
                <a:gd name="connsiteX2" fmla="*/ 2509207 w 8810395"/>
                <a:gd name="connsiteY2" fmla="*/ 592171 h 1257265"/>
                <a:gd name="connsiteX3" fmla="*/ 2751413 w 8810395"/>
                <a:gd name="connsiteY3" fmla="*/ 977094 h 1257265"/>
                <a:gd name="connsiteX4" fmla="*/ 3095436 w 8810395"/>
                <a:gd name="connsiteY4" fmla="*/ 1247859 h 1257265"/>
                <a:gd name="connsiteX5" fmla="*/ 3340584 w 8810395"/>
                <a:gd name="connsiteY5" fmla="*/ 1226613 h 1257265"/>
                <a:gd name="connsiteX6" fmla="*/ 3981889 w 8810395"/>
                <a:gd name="connsiteY6" fmla="*/ 1090352 h 1257265"/>
                <a:gd name="connsiteX7" fmla="*/ 4145403 w 8810395"/>
                <a:gd name="connsiteY7" fmla="*/ 937625 h 1257265"/>
                <a:gd name="connsiteX8" fmla="*/ 4411797 w 8810395"/>
                <a:gd name="connsiteY8" fmla="*/ 645450 h 1257265"/>
                <a:gd name="connsiteX9" fmla="*/ 4653839 w 8810395"/>
                <a:gd name="connsiteY9" fmla="*/ 507555 h 1257265"/>
                <a:gd name="connsiteX10" fmla="*/ 5038148 w 8810395"/>
                <a:gd name="connsiteY10" fmla="*/ 407657 h 1257265"/>
                <a:gd name="connsiteX11" fmla="*/ 5166728 w 8810395"/>
                <a:gd name="connsiteY11" fmla="*/ 402672 h 1257265"/>
                <a:gd name="connsiteX12" fmla="*/ 5609750 w 8810395"/>
                <a:gd name="connsiteY12" fmla="*/ 406963 h 1257265"/>
                <a:gd name="connsiteX13" fmla="*/ 6163988 w 8810395"/>
                <a:gd name="connsiteY13" fmla="*/ 357933 h 1257265"/>
                <a:gd name="connsiteX14" fmla="*/ 6329748 w 8810395"/>
                <a:gd name="connsiteY14" fmla="*/ 360711 h 1257265"/>
                <a:gd name="connsiteX15" fmla="*/ 6924231 w 8810395"/>
                <a:gd name="connsiteY15" fmla="*/ 503387 h 1257265"/>
                <a:gd name="connsiteX16" fmla="*/ 7099593 w 8810395"/>
                <a:gd name="connsiteY16" fmla="*/ 567289 h 1257265"/>
                <a:gd name="connsiteX17" fmla="*/ 7939550 w 8810395"/>
                <a:gd name="connsiteY17" fmla="*/ 742610 h 1257265"/>
                <a:gd name="connsiteX18" fmla="*/ 7964351 w 8810395"/>
                <a:gd name="connsiteY18" fmla="*/ 741875 h 1257265"/>
                <a:gd name="connsiteX19" fmla="*/ 8473849 w 8810395"/>
                <a:gd name="connsiteY19" fmla="*/ 626083 h 1257265"/>
                <a:gd name="connsiteX20" fmla="*/ 8810396 w 8810395"/>
                <a:gd name="connsiteY20" fmla="*/ 396258 h 1257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810395" h="1257265">
                  <a:moveTo>
                    <a:pt x="0" y="815664"/>
                  </a:moveTo>
                  <a:cubicBezTo>
                    <a:pt x="181001" y="367575"/>
                    <a:pt x="636771" y="57423"/>
                    <a:pt x="1116769" y="7617"/>
                  </a:cubicBezTo>
                  <a:cubicBezTo>
                    <a:pt x="1635869" y="-46274"/>
                    <a:pt x="2177073" y="189680"/>
                    <a:pt x="2509207" y="592171"/>
                  </a:cubicBezTo>
                  <a:cubicBezTo>
                    <a:pt x="2606204" y="709720"/>
                    <a:pt x="2664181" y="851578"/>
                    <a:pt x="2751413" y="977094"/>
                  </a:cubicBezTo>
                  <a:cubicBezTo>
                    <a:pt x="2838563" y="1102528"/>
                    <a:pt x="2964364" y="1218360"/>
                    <a:pt x="3095436" y="1247859"/>
                  </a:cubicBezTo>
                  <a:cubicBezTo>
                    <a:pt x="3191044" y="1269555"/>
                    <a:pt x="3270757" y="1250025"/>
                    <a:pt x="3340584" y="1226613"/>
                  </a:cubicBezTo>
                  <a:cubicBezTo>
                    <a:pt x="3531839" y="1267594"/>
                    <a:pt x="3770368" y="1247451"/>
                    <a:pt x="3981889" y="1090352"/>
                  </a:cubicBezTo>
                  <a:cubicBezTo>
                    <a:pt x="4041338" y="1046225"/>
                    <a:pt x="4094617" y="993805"/>
                    <a:pt x="4145403" y="937625"/>
                  </a:cubicBezTo>
                  <a:cubicBezTo>
                    <a:pt x="4236393" y="836788"/>
                    <a:pt x="4320847" y="720465"/>
                    <a:pt x="4411797" y="645450"/>
                  </a:cubicBezTo>
                  <a:cubicBezTo>
                    <a:pt x="4499845" y="572805"/>
                    <a:pt x="4581888" y="538688"/>
                    <a:pt x="4653839" y="507555"/>
                  </a:cubicBezTo>
                  <a:cubicBezTo>
                    <a:pt x="4778210" y="453255"/>
                    <a:pt x="4890406" y="419955"/>
                    <a:pt x="5038148" y="407657"/>
                  </a:cubicBezTo>
                  <a:cubicBezTo>
                    <a:pt x="5077740" y="404348"/>
                    <a:pt x="5120640" y="401692"/>
                    <a:pt x="5166728" y="402672"/>
                  </a:cubicBezTo>
                  <a:cubicBezTo>
                    <a:pt x="5292039" y="405328"/>
                    <a:pt x="5442437" y="414603"/>
                    <a:pt x="5609750" y="406963"/>
                  </a:cubicBezTo>
                  <a:cubicBezTo>
                    <a:pt x="5803253" y="397933"/>
                    <a:pt x="5993079" y="363857"/>
                    <a:pt x="6163988" y="357933"/>
                  </a:cubicBezTo>
                  <a:cubicBezTo>
                    <a:pt x="6220494" y="356013"/>
                    <a:pt x="6275816" y="356830"/>
                    <a:pt x="6329748" y="360711"/>
                  </a:cubicBezTo>
                  <a:cubicBezTo>
                    <a:pt x="6548134" y="376319"/>
                    <a:pt x="6735059" y="435154"/>
                    <a:pt x="6924231" y="503387"/>
                  </a:cubicBezTo>
                  <a:cubicBezTo>
                    <a:pt x="6982249" y="524184"/>
                    <a:pt x="7040512" y="545879"/>
                    <a:pt x="7099593" y="567289"/>
                  </a:cubicBezTo>
                  <a:cubicBezTo>
                    <a:pt x="7344945" y="656604"/>
                    <a:pt x="7622207" y="749638"/>
                    <a:pt x="7939550" y="742610"/>
                  </a:cubicBezTo>
                  <a:cubicBezTo>
                    <a:pt x="7947803" y="742447"/>
                    <a:pt x="7956057" y="742161"/>
                    <a:pt x="7964351" y="741875"/>
                  </a:cubicBezTo>
                  <a:cubicBezTo>
                    <a:pt x="8133502" y="735092"/>
                    <a:pt x="8315974" y="688555"/>
                    <a:pt x="8473849" y="626083"/>
                  </a:cubicBezTo>
                  <a:cubicBezTo>
                    <a:pt x="8621550" y="567657"/>
                    <a:pt x="8743715" y="493622"/>
                    <a:pt x="8810396" y="396258"/>
                  </a:cubicBezTo>
                </a:path>
              </a:pathLst>
            </a:custGeom>
            <a:noFill/>
            <a:ln w="484"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6" name="Graphic 21">
              <a:extLst>
                <a:ext uri="{FF2B5EF4-FFF2-40B4-BE49-F238E27FC236}">
                  <a16:creationId xmlns:a16="http://schemas.microsoft.com/office/drawing/2014/main" id="{19D5CAA7-8587-3B47-27F4-23E504CD939E}"/>
                </a:ext>
              </a:extLst>
            </p:cNvPr>
            <p:cNvSpPr/>
            <p:nvPr/>
          </p:nvSpPr>
          <p:spPr>
            <a:xfrm>
              <a:off x="204003" y="1847496"/>
              <a:ext cx="8798995" cy="1248970"/>
            </a:xfrm>
            <a:custGeom>
              <a:avLst/>
              <a:gdLst>
                <a:gd name="connsiteX0" fmla="*/ 0 w 8798995"/>
                <a:gd name="connsiteY0" fmla="*/ 830729 h 1248970"/>
                <a:gd name="connsiteX1" fmla="*/ 1141407 w 8798995"/>
                <a:gd name="connsiteY1" fmla="*/ 7278 h 1248970"/>
                <a:gd name="connsiteX2" fmla="*/ 2551658 w 8798995"/>
                <a:gd name="connsiteY2" fmla="*/ 596409 h 1248970"/>
                <a:gd name="connsiteX3" fmla="*/ 2787327 w 8798995"/>
                <a:gd name="connsiteY3" fmla="*/ 961147 h 1248970"/>
                <a:gd name="connsiteX4" fmla="*/ 3113700 w 8798995"/>
                <a:gd name="connsiteY4" fmla="*/ 1224109 h 1248970"/>
                <a:gd name="connsiteX5" fmla="*/ 3348306 w 8798995"/>
                <a:gd name="connsiteY5" fmla="*/ 1219696 h 1248970"/>
                <a:gd name="connsiteX6" fmla="*/ 3995904 w 8798995"/>
                <a:gd name="connsiteY6" fmla="*/ 1110932 h 1248970"/>
                <a:gd name="connsiteX7" fmla="*/ 4158967 w 8798995"/>
                <a:gd name="connsiteY7" fmla="*/ 960780 h 1248970"/>
                <a:gd name="connsiteX8" fmla="*/ 4419805 w 8798995"/>
                <a:gd name="connsiteY8" fmla="*/ 665050 h 1248970"/>
                <a:gd name="connsiteX9" fmla="*/ 4658987 w 8798995"/>
                <a:gd name="connsiteY9" fmla="*/ 509708 h 1248970"/>
                <a:gd name="connsiteX10" fmla="*/ 5053919 w 8798995"/>
                <a:gd name="connsiteY10" fmla="*/ 375899 h 1248970"/>
                <a:gd name="connsiteX11" fmla="*/ 5184869 w 8798995"/>
                <a:gd name="connsiteY11" fmla="*/ 362783 h 1248970"/>
                <a:gd name="connsiteX12" fmla="*/ 5627564 w 8798995"/>
                <a:gd name="connsiteY12" fmla="*/ 352773 h 1248970"/>
                <a:gd name="connsiteX13" fmla="*/ 6178697 w 8798995"/>
                <a:gd name="connsiteY13" fmla="*/ 313263 h 1248970"/>
                <a:gd name="connsiteX14" fmla="*/ 6344334 w 8798995"/>
                <a:gd name="connsiteY14" fmla="*/ 322375 h 1248970"/>
                <a:gd name="connsiteX15" fmla="*/ 6936243 w 8798995"/>
                <a:gd name="connsiteY15" fmla="*/ 495776 h 1248970"/>
                <a:gd name="connsiteX16" fmla="*/ 7109930 w 8798995"/>
                <a:gd name="connsiteY16" fmla="*/ 569238 h 1248970"/>
                <a:gd name="connsiteX17" fmla="*/ 7942369 w 8798995"/>
                <a:gd name="connsiteY17" fmla="*/ 775203 h 1248970"/>
                <a:gd name="connsiteX18" fmla="*/ 7967006 w 8798995"/>
                <a:gd name="connsiteY18" fmla="*/ 774917 h 1248970"/>
                <a:gd name="connsiteX19" fmla="*/ 8471643 w 8798995"/>
                <a:gd name="connsiteY19" fmla="*/ 661454 h 1248970"/>
                <a:gd name="connsiteX20" fmla="*/ 8798996 w 8798995"/>
                <a:gd name="connsiteY20" fmla="*/ 419044 h 12489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98995" h="1248970">
                  <a:moveTo>
                    <a:pt x="0" y="830729"/>
                  </a:moveTo>
                  <a:cubicBezTo>
                    <a:pt x="184147" y="372752"/>
                    <a:pt x="650867" y="56471"/>
                    <a:pt x="1141407" y="7278"/>
                  </a:cubicBezTo>
                  <a:cubicBezTo>
                    <a:pt x="1666676" y="-45387"/>
                    <a:pt x="2213028" y="191507"/>
                    <a:pt x="2551658" y="596409"/>
                  </a:cubicBezTo>
                  <a:cubicBezTo>
                    <a:pt x="2645019" y="708032"/>
                    <a:pt x="2703119" y="841924"/>
                    <a:pt x="2787327" y="961147"/>
                  </a:cubicBezTo>
                  <a:cubicBezTo>
                    <a:pt x="2871453" y="1080289"/>
                    <a:pt x="2989982" y="1190850"/>
                    <a:pt x="3113700" y="1224109"/>
                  </a:cubicBezTo>
                  <a:cubicBezTo>
                    <a:pt x="3203955" y="1248583"/>
                    <a:pt x="3280318" y="1236080"/>
                    <a:pt x="3348306" y="1219696"/>
                  </a:cubicBezTo>
                  <a:cubicBezTo>
                    <a:pt x="3540501" y="1272607"/>
                    <a:pt x="3783483" y="1263496"/>
                    <a:pt x="3995904" y="1110932"/>
                  </a:cubicBezTo>
                  <a:cubicBezTo>
                    <a:pt x="4055638" y="1068072"/>
                    <a:pt x="4108753" y="1016510"/>
                    <a:pt x="4158967" y="960780"/>
                  </a:cubicBezTo>
                  <a:cubicBezTo>
                    <a:pt x="4249223" y="860555"/>
                    <a:pt x="4331306" y="743906"/>
                    <a:pt x="4419805" y="665050"/>
                  </a:cubicBezTo>
                  <a:cubicBezTo>
                    <a:pt x="4505116" y="589013"/>
                    <a:pt x="4586178" y="547624"/>
                    <a:pt x="4658987" y="509708"/>
                  </a:cubicBezTo>
                  <a:cubicBezTo>
                    <a:pt x="4784870" y="443682"/>
                    <a:pt x="4902541" y="398575"/>
                    <a:pt x="5053919" y="375899"/>
                  </a:cubicBezTo>
                  <a:cubicBezTo>
                    <a:pt x="5094532" y="369811"/>
                    <a:pt x="5138168" y="365194"/>
                    <a:pt x="5184869" y="362783"/>
                  </a:cubicBezTo>
                  <a:cubicBezTo>
                    <a:pt x="5311651" y="356205"/>
                    <a:pt x="5461967" y="361639"/>
                    <a:pt x="5627564" y="352773"/>
                  </a:cubicBezTo>
                  <a:cubicBezTo>
                    <a:pt x="5819188" y="342354"/>
                    <a:pt x="6007911" y="313222"/>
                    <a:pt x="6178697" y="313263"/>
                  </a:cubicBezTo>
                  <a:cubicBezTo>
                    <a:pt x="6235162" y="313304"/>
                    <a:pt x="6290443" y="316246"/>
                    <a:pt x="6344334" y="322375"/>
                  </a:cubicBezTo>
                  <a:cubicBezTo>
                    <a:pt x="6562557" y="347053"/>
                    <a:pt x="6748665" y="417002"/>
                    <a:pt x="6936243" y="495776"/>
                  </a:cubicBezTo>
                  <a:cubicBezTo>
                    <a:pt x="6993771" y="519800"/>
                    <a:pt x="7051422" y="544723"/>
                    <a:pt x="7109930" y="569238"/>
                  </a:cubicBezTo>
                  <a:cubicBezTo>
                    <a:pt x="7352749" y="671383"/>
                    <a:pt x="7627232" y="775979"/>
                    <a:pt x="7942369" y="775203"/>
                  </a:cubicBezTo>
                  <a:cubicBezTo>
                    <a:pt x="7950541" y="775203"/>
                    <a:pt x="7958753" y="775080"/>
                    <a:pt x="7967006" y="774917"/>
                  </a:cubicBezTo>
                  <a:cubicBezTo>
                    <a:pt x="8134891" y="771362"/>
                    <a:pt x="8316138" y="726010"/>
                    <a:pt x="8471643" y="661454"/>
                  </a:cubicBezTo>
                  <a:cubicBezTo>
                    <a:pt x="8617260" y="600985"/>
                    <a:pt x="8736769" y="522088"/>
                    <a:pt x="8798996" y="419044"/>
                  </a:cubicBezTo>
                </a:path>
              </a:pathLst>
            </a:custGeom>
            <a:noFill/>
            <a:ln w="430"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7" name="Graphic 21">
              <a:extLst>
                <a:ext uri="{FF2B5EF4-FFF2-40B4-BE49-F238E27FC236}">
                  <a16:creationId xmlns:a16="http://schemas.microsoft.com/office/drawing/2014/main" id="{EF6F9D24-726D-7519-EF71-12A351718BE6}"/>
                </a:ext>
              </a:extLst>
            </p:cNvPr>
            <p:cNvSpPr/>
            <p:nvPr/>
          </p:nvSpPr>
          <p:spPr>
            <a:xfrm>
              <a:off x="210785" y="1849794"/>
              <a:ext cx="8787515" cy="1254778"/>
            </a:xfrm>
            <a:custGeom>
              <a:avLst/>
              <a:gdLst>
                <a:gd name="connsiteX0" fmla="*/ 0 w 8787515"/>
                <a:gd name="connsiteY0" fmla="*/ 845754 h 1254778"/>
                <a:gd name="connsiteX1" fmla="*/ 1166003 w 8787515"/>
                <a:gd name="connsiteY1" fmla="*/ 6942 h 1254778"/>
                <a:gd name="connsiteX2" fmla="*/ 2594110 w 8787515"/>
                <a:gd name="connsiteY2" fmla="*/ 600689 h 1254778"/>
                <a:gd name="connsiteX3" fmla="*/ 2823282 w 8787515"/>
                <a:gd name="connsiteY3" fmla="*/ 945244 h 1254778"/>
                <a:gd name="connsiteX4" fmla="*/ 3131963 w 8787515"/>
                <a:gd name="connsiteY4" fmla="*/ 1200360 h 1254778"/>
                <a:gd name="connsiteX5" fmla="*/ 3356069 w 8787515"/>
                <a:gd name="connsiteY5" fmla="*/ 1212740 h 1254778"/>
                <a:gd name="connsiteX6" fmla="*/ 4009918 w 8787515"/>
                <a:gd name="connsiteY6" fmla="*/ 1131433 h 1254778"/>
                <a:gd name="connsiteX7" fmla="*/ 4172532 w 8787515"/>
                <a:gd name="connsiteY7" fmla="*/ 983895 h 1254778"/>
                <a:gd name="connsiteX8" fmla="*/ 4427813 w 8787515"/>
                <a:gd name="connsiteY8" fmla="*/ 684652 h 1254778"/>
                <a:gd name="connsiteX9" fmla="*/ 4664135 w 8787515"/>
                <a:gd name="connsiteY9" fmla="*/ 511864 h 1254778"/>
                <a:gd name="connsiteX10" fmla="*/ 5069731 w 8787515"/>
                <a:gd name="connsiteY10" fmla="*/ 344101 h 1254778"/>
                <a:gd name="connsiteX11" fmla="*/ 5203051 w 8787515"/>
                <a:gd name="connsiteY11" fmla="*/ 322896 h 1254778"/>
                <a:gd name="connsiteX12" fmla="*/ 5645419 w 8787515"/>
                <a:gd name="connsiteY12" fmla="*/ 298585 h 1254778"/>
                <a:gd name="connsiteX13" fmla="*/ 6193446 w 8787515"/>
                <a:gd name="connsiteY13" fmla="*/ 268637 h 1254778"/>
                <a:gd name="connsiteX14" fmla="*/ 6358962 w 8787515"/>
                <a:gd name="connsiteY14" fmla="*/ 284081 h 1254778"/>
                <a:gd name="connsiteX15" fmla="*/ 6948256 w 8787515"/>
                <a:gd name="connsiteY15" fmla="*/ 488207 h 1254778"/>
                <a:gd name="connsiteX16" fmla="*/ 7120226 w 8787515"/>
                <a:gd name="connsiteY16" fmla="*/ 571189 h 1254778"/>
                <a:gd name="connsiteX17" fmla="*/ 7945189 w 8787515"/>
                <a:gd name="connsiteY17" fmla="*/ 807798 h 1254778"/>
                <a:gd name="connsiteX18" fmla="*/ 7969622 w 8787515"/>
                <a:gd name="connsiteY18" fmla="*/ 808002 h 1254778"/>
                <a:gd name="connsiteX19" fmla="*/ 8469354 w 8787515"/>
                <a:gd name="connsiteY19" fmla="*/ 696868 h 1254778"/>
                <a:gd name="connsiteX20" fmla="*/ 8787515 w 8787515"/>
                <a:gd name="connsiteY20" fmla="*/ 441874 h 12547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87515" h="1254778">
                  <a:moveTo>
                    <a:pt x="0" y="845754"/>
                  </a:moveTo>
                  <a:cubicBezTo>
                    <a:pt x="187334" y="377931"/>
                    <a:pt x="664962" y="55399"/>
                    <a:pt x="1166003" y="6942"/>
                  </a:cubicBezTo>
                  <a:cubicBezTo>
                    <a:pt x="1697442" y="-44499"/>
                    <a:pt x="2248697" y="193581"/>
                    <a:pt x="2594110" y="600689"/>
                  </a:cubicBezTo>
                  <a:cubicBezTo>
                    <a:pt x="2683793" y="706429"/>
                    <a:pt x="2742056" y="832312"/>
                    <a:pt x="2823282" y="945244"/>
                  </a:cubicBezTo>
                  <a:cubicBezTo>
                    <a:pt x="2904385" y="1058093"/>
                    <a:pt x="3015681" y="1163343"/>
                    <a:pt x="3131963" y="1200360"/>
                  </a:cubicBezTo>
                  <a:cubicBezTo>
                    <a:pt x="3216825" y="1227572"/>
                    <a:pt x="3289879" y="1222138"/>
                    <a:pt x="3356069" y="1212740"/>
                  </a:cubicBezTo>
                  <a:cubicBezTo>
                    <a:pt x="3549204" y="1277582"/>
                    <a:pt x="3796599" y="1279502"/>
                    <a:pt x="4009918" y="1131433"/>
                  </a:cubicBezTo>
                  <a:cubicBezTo>
                    <a:pt x="4069897" y="1089840"/>
                    <a:pt x="4122849" y="1039094"/>
                    <a:pt x="4172532" y="983895"/>
                  </a:cubicBezTo>
                  <a:cubicBezTo>
                    <a:pt x="4262052" y="884243"/>
                    <a:pt x="4341807" y="767348"/>
                    <a:pt x="4427813" y="684652"/>
                  </a:cubicBezTo>
                  <a:cubicBezTo>
                    <a:pt x="4510427" y="605183"/>
                    <a:pt x="4590427" y="556603"/>
                    <a:pt x="4664135" y="511864"/>
                  </a:cubicBezTo>
                  <a:cubicBezTo>
                    <a:pt x="4791570" y="434152"/>
                    <a:pt x="4914634" y="377237"/>
                    <a:pt x="5069731" y="344101"/>
                  </a:cubicBezTo>
                  <a:cubicBezTo>
                    <a:pt x="5111325" y="335194"/>
                    <a:pt x="5155737" y="327921"/>
                    <a:pt x="5203051" y="322896"/>
                  </a:cubicBezTo>
                  <a:cubicBezTo>
                    <a:pt x="5331304" y="309249"/>
                    <a:pt x="5481579" y="308636"/>
                    <a:pt x="5645419" y="298585"/>
                  </a:cubicBezTo>
                  <a:cubicBezTo>
                    <a:pt x="5835163" y="286737"/>
                    <a:pt x="6022742" y="262630"/>
                    <a:pt x="6193446" y="268637"/>
                  </a:cubicBezTo>
                  <a:cubicBezTo>
                    <a:pt x="6249871" y="270639"/>
                    <a:pt x="6305152" y="275705"/>
                    <a:pt x="6358962" y="284081"/>
                  </a:cubicBezTo>
                  <a:cubicBezTo>
                    <a:pt x="6576980" y="317870"/>
                    <a:pt x="6762311" y="398851"/>
                    <a:pt x="6948256" y="488207"/>
                  </a:cubicBezTo>
                  <a:cubicBezTo>
                    <a:pt x="7005293" y="515500"/>
                    <a:pt x="7062371" y="543569"/>
                    <a:pt x="7120226" y="571189"/>
                  </a:cubicBezTo>
                  <a:cubicBezTo>
                    <a:pt x="7360511" y="686204"/>
                    <a:pt x="7632257" y="802282"/>
                    <a:pt x="7945189" y="807798"/>
                  </a:cubicBezTo>
                  <a:cubicBezTo>
                    <a:pt x="7953319" y="807961"/>
                    <a:pt x="7961450" y="808002"/>
                    <a:pt x="7969622" y="808002"/>
                  </a:cubicBezTo>
                  <a:cubicBezTo>
                    <a:pt x="8136281" y="807634"/>
                    <a:pt x="8316137" y="763262"/>
                    <a:pt x="8469354" y="696868"/>
                  </a:cubicBezTo>
                  <a:cubicBezTo>
                    <a:pt x="8612807" y="634070"/>
                    <a:pt x="8729741" y="550597"/>
                    <a:pt x="8787515" y="441874"/>
                  </a:cubicBezTo>
                </a:path>
              </a:pathLst>
            </a:custGeom>
            <a:noFill/>
            <a:ln w="376"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8" name="Graphic 21">
              <a:extLst>
                <a:ext uri="{FF2B5EF4-FFF2-40B4-BE49-F238E27FC236}">
                  <a16:creationId xmlns:a16="http://schemas.microsoft.com/office/drawing/2014/main" id="{81424E39-F6C3-85B3-889E-23A27743D2EF}"/>
                </a:ext>
              </a:extLst>
            </p:cNvPr>
            <p:cNvSpPr/>
            <p:nvPr/>
          </p:nvSpPr>
          <p:spPr>
            <a:xfrm>
              <a:off x="217527" y="1852007"/>
              <a:ext cx="8776115" cy="1262242"/>
            </a:xfrm>
            <a:custGeom>
              <a:avLst/>
              <a:gdLst>
                <a:gd name="connsiteX0" fmla="*/ 0 w 8776115"/>
                <a:gd name="connsiteY0" fmla="*/ 860825 h 1262242"/>
                <a:gd name="connsiteX1" fmla="*/ 1190640 w 8776115"/>
                <a:gd name="connsiteY1" fmla="*/ 6609 h 1262242"/>
                <a:gd name="connsiteX2" fmla="*/ 2636561 w 8776115"/>
                <a:gd name="connsiteY2" fmla="*/ 604932 h 1262242"/>
                <a:gd name="connsiteX3" fmla="*/ 2859196 w 8776115"/>
                <a:gd name="connsiteY3" fmla="*/ 929303 h 1262242"/>
                <a:gd name="connsiteX4" fmla="*/ 3150227 w 8776115"/>
                <a:gd name="connsiteY4" fmla="*/ 1176616 h 1262242"/>
                <a:gd name="connsiteX5" fmla="*/ 3363791 w 8776115"/>
                <a:gd name="connsiteY5" fmla="*/ 1205829 h 1262242"/>
                <a:gd name="connsiteX6" fmla="*/ 4023932 w 8776115"/>
                <a:gd name="connsiteY6" fmla="*/ 1152019 h 1262242"/>
                <a:gd name="connsiteX7" fmla="*/ 4186056 w 8776115"/>
                <a:gd name="connsiteY7" fmla="*/ 1007055 h 1262242"/>
                <a:gd name="connsiteX8" fmla="*/ 4435780 w 8776115"/>
                <a:gd name="connsiteY8" fmla="*/ 704257 h 1262242"/>
                <a:gd name="connsiteX9" fmla="*/ 4669242 w 8776115"/>
                <a:gd name="connsiteY9" fmla="*/ 514023 h 1262242"/>
                <a:gd name="connsiteX10" fmla="*/ 5085462 w 8776115"/>
                <a:gd name="connsiteY10" fmla="*/ 312307 h 1262242"/>
                <a:gd name="connsiteX11" fmla="*/ 5221151 w 8776115"/>
                <a:gd name="connsiteY11" fmla="*/ 282972 h 1262242"/>
                <a:gd name="connsiteX12" fmla="*/ 5663233 w 8776115"/>
                <a:gd name="connsiteY12" fmla="*/ 244361 h 1262242"/>
                <a:gd name="connsiteX13" fmla="*/ 6208115 w 8776115"/>
                <a:gd name="connsiteY13" fmla="*/ 223932 h 1262242"/>
                <a:gd name="connsiteX14" fmla="*/ 6373548 w 8776115"/>
                <a:gd name="connsiteY14" fmla="*/ 245709 h 1262242"/>
                <a:gd name="connsiteX15" fmla="*/ 6960268 w 8776115"/>
                <a:gd name="connsiteY15" fmla="*/ 480520 h 1262242"/>
                <a:gd name="connsiteX16" fmla="*/ 7130563 w 8776115"/>
                <a:gd name="connsiteY16" fmla="*/ 573022 h 1262242"/>
                <a:gd name="connsiteX17" fmla="*/ 7948008 w 8776115"/>
                <a:gd name="connsiteY17" fmla="*/ 840273 h 1262242"/>
                <a:gd name="connsiteX18" fmla="*/ 7972277 w 8776115"/>
                <a:gd name="connsiteY18" fmla="*/ 840968 h 1262242"/>
                <a:gd name="connsiteX19" fmla="*/ 8467148 w 8776115"/>
                <a:gd name="connsiteY19" fmla="*/ 732163 h 1262242"/>
                <a:gd name="connsiteX20" fmla="*/ 8776115 w 8776115"/>
                <a:gd name="connsiteY20" fmla="*/ 464585 h 12622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76115" h="1262242">
                  <a:moveTo>
                    <a:pt x="0" y="860825"/>
                  </a:moveTo>
                  <a:cubicBezTo>
                    <a:pt x="190480" y="383114"/>
                    <a:pt x="679058" y="54371"/>
                    <a:pt x="1190640" y="6609"/>
                  </a:cubicBezTo>
                  <a:cubicBezTo>
                    <a:pt x="1728249" y="-43606"/>
                    <a:pt x="2284202" y="195862"/>
                    <a:pt x="2636561" y="604932"/>
                  </a:cubicBezTo>
                  <a:cubicBezTo>
                    <a:pt x="2722567" y="704789"/>
                    <a:pt x="2780994" y="822705"/>
                    <a:pt x="2859196" y="929303"/>
                  </a:cubicBezTo>
                  <a:cubicBezTo>
                    <a:pt x="2937316" y="1035819"/>
                    <a:pt x="3041299" y="1135799"/>
                    <a:pt x="3150227" y="1176616"/>
                  </a:cubicBezTo>
                  <a:cubicBezTo>
                    <a:pt x="3229736" y="1206606"/>
                    <a:pt x="3299440" y="1208199"/>
                    <a:pt x="3363791" y="1205829"/>
                  </a:cubicBezTo>
                  <a:cubicBezTo>
                    <a:pt x="3557825" y="1282560"/>
                    <a:pt x="3809714" y="1295553"/>
                    <a:pt x="4023932" y="1152019"/>
                  </a:cubicBezTo>
                  <a:cubicBezTo>
                    <a:pt x="4084157" y="1111652"/>
                    <a:pt x="4136945" y="1061764"/>
                    <a:pt x="4186056" y="1007055"/>
                  </a:cubicBezTo>
                  <a:cubicBezTo>
                    <a:pt x="4274841" y="908016"/>
                    <a:pt x="4352307" y="790835"/>
                    <a:pt x="4435780" y="704257"/>
                  </a:cubicBezTo>
                  <a:cubicBezTo>
                    <a:pt x="4515698" y="621398"/>
                    <a:pt x="4594677" y="565545"/>
                    <a:pt x="4669242" y="514023"/>
                  </a:cubicBezTo>
                  <a:cubicBezTo>
                    <a:pt x="4798190" y="424585"/>
                    <a:pt x="4926688" y="355862"/>
                    <a:pt x="5085462" y="312307"/>
                  </a:cubicBezTo>
                  <a:cubicBezTo>
                    <a:pt x="5128076" y="300622"/>
                    <a:pt x="5173265" y="290653"/>
                    <a:pt x="5221151" y="282972"/>
                  </a:cubicBezTo>
                  <a:cubicBezTo>
                    <a:pt x="5350875" y="262216"/>
                    <a:pt x="5501068" y="255638"/>
                    <a:pt x="5663233" y="244361"/>
                  </a:cubicBezTo>
                  <a:cubicBezTo>
                    <a:pt x="5851098" y="231123"/>
                    <a:pt x="6037573" y="211960"/>
                    <a:pt x="6208115" y="223932"/>
                  </a:cubicBezTo>
                  <a:cubicBezTo>
                    <a:pt x="6264498" y="227895"/>
                    <a:pt x="6319738" y="235086"/>
                    <a:pt x="6373548" y="245709"/>
                  </a:cubicBezTo>
                  <a:cubicBezTo>
                    <a:pt x="6591361" y="288610"/>
                    <a:pt x="6775876" y="380663"/>
                    <a:pt x="6960268" y="480520"/>
                  </a:cubicBezTo>
                  <a:cubicBezTo>
                    <a:pt x="7016815" y="511040"/>
                    <a:pt x="7073321" y="542338"/>
                    <a:pt x="7130563" y="573022"/>
                  </a:cubicBezTo>
                  <a:cubicBezTo>
                    <a:pt x="7368316" y="700866"/>
                    <a:pt x="7637324" y="828465"/>
                    <a:pt x="7948008" y="840273"/>
                  </a:cubicBezTo>
                  <a:cubicBezTo>
                    <a:pt x="7956057" y="840600"/>
                    <a:pt x="7964146" y="840805"/>
                    <a:pt x="7972277" y="840968"/>
                  </a:cubicBezTo>
                  <a:cubicBezTo>
                    <a:pt x="8137670" y="843828"/>
                    <a:pt x="8316300" y="800682"/>
                    <a:pt x="8467148" y="732163"/>
                  </a:cubicBezTo>
                  <a:cubicBezTo>
                    <a:pt x="8608557" y="667363"/>
                    <a:pt x="8722755" y="578946"/>
                    <a:pt x="8776115" y="464585"/>
                  </a:cubicBezTo>
                </a:path>
              </a:pathLst>
            </a:custGeom>
            <a:noFill/>
            <a:ln w="322"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39" name="Graphic 21">
              <a:extLst>
                <a:ext uri="{FF2B5EF4-FFF2-40B4-BE49-F238E27FC236}">
                  <a16:creationId xmlns:a16="http://schemas.microsoft.com/office/drawing/2014/main" id="{D0604C22-1EAE-2F13-8F55-3FCAC1974529}"/>
                </a:ext>
              </a:extLst>
            </p:cNvPr>
            <p:cNvSpPr/>
            <p:nvPr/>
          </p:nvSpPr>
          <p:spPr>
            <a:xfrm>
              <a:off x="224309" y="1854258"/>
              <a:ext cx="8764675" cy="1271195"/>
            </a:xfrm>
            <a:custGeom>
              <a:avLst/>
              <a:gdLst>
                <a:gd name="connsiteX0" fmla="*/ 0 w 8764675"/>
                <a:gd name="connsiteY0" fmla="*/ 875898 h 1271195"/>
                <a:gd name="connsiteX1" fmla="*/ 1215237 w 8764675"/>
                <a:gd name="connsiteY1" fmla="*/ 6278 h 1271195"/>
                <a:gd name="connsiteX2" fmla="*/ 2679012 w 8764675"/>
                <a:gd name="connsiteY2" fmla="*/ 609218 h 1271195"/>
                <a:gd name="connsiteX3" fmla="*/ 2895151 w 8764675"/>
                <a:gd name="connsiteY3" fmla="*/ 913406 h 1271195"/>
                <a:gd name="connsiteX4" fmla="*/ 3168490 w 8764675"/>
                <a:gd name="connsiteY4" fmla="*/ 1152915 h 1271195"/>
                <a:gd name="connsiteX5" fmla="*/ 3371554 w 8764675"/>
                <a:gd name="connsiteY5" fmla="*/ 1198962 h 1271195"/>
                <a:gd name="connsiteX6" fmla="*/ 4037987 w 8764675"/>
                <a:gd name="connsiteY6" fmla="*/ 1172649 h 1271195"/>
                <a:gd name="connsiteX7" fmla="*/ 4199662 w 8764675"/>
                <a:gd name="connsiteY7" fmla="*/ 1030259 h 1271195"/>
                <a:gd name="connsiteX8" fmla="*/ 4443829 w 8764675"/>
                <a:gd name="connsiteY8" fmla="*/ 723947 h 1271195"/>
                <a:gd name="connsiteX9" fmla="*/ 4674431 w 8764675"/>
                <a:gd name="connsiteY9" fmla="*/ 516267 h 1271195"/>
                <a:gd name="connsiteX10" fmla="*/ 5101273 w 8764675"/>
                <a:gd name="connsiteY10" fmla="*/ 280598 h 1271195"/>
                <a:gd name="connsiteX11" fmla="*/ 5239332 w 8764675"/>
                <a:gd name="connsiteY11" fmla="*/ 243172 h 1271195"/>
                <a:gd name="connsiteX12" fmla="*/ 5681088 w 8764675"/>
                <a:gd name="connsiteY12" fmla="*/ 190261 h 1271195"/>
                <a:gd name="connsiteX13" fmla="*/ 6222864 w 8764675"/>
                <a:gd name="connsiteY13" fmla="*/ 179352 h 1271195"/>
                <a:gd name="connsiteX14" fmla="*/ 6388175 w 8764675"/>
                <a:gd name="connsiteY14" fmla="*/ 207463 h 1271195"/>
                <a:gd name="connsiteX15" fmla="*/ 6972321 w 8764675"/>
                <a:gd name="connsiteY15" fmla="*/ 472998 h 1271195"/>
                <a:gd name="connsiteX16" fmla="*/ 7140900 w 8764675"/>
                <a:gd name="connsiteY16" fmla="*/ 575061 h 1271195"/>
                <a:gd name="connsiteX17" fmla="*/ 7950827 w 8764675"/>
                <a:gd name="connsiteY17" fmla="*/ 872956 h 1271195"/>
                <a:gd name="connsiteX18" fmla="*/ 7974933 w 8764675"/>
                <a:gd name="connsiteY18" fmla="*/ 874141 h 1271195"/>
                <a:gd name="connsiteX19" fmla="*/ 8464900 w 8764675"/>
                <a:gd name="connsiteY19" fmla="*/ 767665 h 1271195"/>
                <a:gd name="connsiteX20" fmla="*/ 8764675 w 8764675"/>
                <a:gd name="connsiteY20" fmla="*/ 487462 h 12711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64675" h="1271195">
                  <a:moveTo>
                    <a:pt x="0" y="875898"/>
                  </a:moveTo>
                  <a:cubicBezTo>
                    <a:pt x="193667" y="388341"/>
                    <a:pt x="693154" y="53347"/>
                    <a:pt x="1215237" y="6278"/>
                  </a:cubicBezTo>
                  <a:cubicBezTo>
                    <a:pt x="1759015" y="-42710"/>
                    <a:pt x="2319381" y="198433"/>
                    <a:pt x="2679012" y="609218"/>
                  </a:cubicBezTo>
                  <a:cubicBezTo>
                    <a:pt x="2761300" y="703233"/>
                    <a:pt x="2819931" y="813099"/>
                    <a:pt x="2895151" y="913406"/>
                  </a:cubicBezTo>
                  <a:cubicBezTo>
                    <a:pt x="2970247" y="1013630"/>
                    <a:pt x="3066958" y="1108298"/>
                    <a:pt x="3168490" y="1152915"/>
                  </a:cubicBezTo>
                  <a:cubicBezTo>
                    <a:pt x="3242647" y="1185642"/>
                    <a:pt x="3309001" y="1194304"/>
                    <a:pt x="3371554" y="1198962"/>
                  </a:cubicBezTo>
                  <a:cubicBezTo>
                    <a:pt x="3566528" y="1287623"/>
                    <a:pt x="3822829" y="1311689"/>
                    <a:pt x="4037987" y="1172649"/>
                  </a:cubicBezTo>
                  <a:cubicBezTo>
                    <a:pt x="4098498" y="1133548"/>
                    <a:pt x="4151123" y="1084519"/>
                    <a:pt x="4199662" y="1030259"/>
                  </a:cubicBezTo>
                  <a:cubicBezTo>
                    <a:pt x="4287752" y="931792"/>
                    <a:pt x="4362889" y="814325"/>
                    <a:pt x="4443829" y="723947"/>
                  </a:cubicBezTo>
                  <a:cubicBezTo>
                    <a:pt x="4521091" y="637656"/>
                    <a:pt x="4599007" y="574612"/>
                    <a:pt x="4674431" y="516267"/>
                  </a:cubicBezTo>
                  <a:cubicBezTo>
                    <a:pt x="4804931" y="415103"/>
                    <a:pt x="4938823" y="334572"/>
                    <a:pt x="5101273" y="280598"/>
                  </a:cubicBezTo>
                  <a:cubicBezTo>
                    <a:pt x="5144869" y="266094"/>
                    <a:pt x="5190834" y="253469"/>
                    <a:pt x="5239332" y="243172"/>
                  </a:cubicBezTo>
                  <a:cubicBezTo>
                    <a:pt x="5370568" y="215307"/>
                    <a:pt x="5520639" y="202764"/>
                    <a:pt x="5681088" y="190261"/>
                  </a:cubicBezTo>
                  <a:cubicBezTo>
                    <a:pt x="5867073" y="175634"/>
                    <a:pt x="6052446" y="161416"/>
                    <a:pt x="6222864" y="179352"/>
                  </a:cubicBezTo>
                  <a:cubicBezTo>
                    <a:pt x="6279207" y="185318"/>
                    <a:pt x="6334447" y="194592"/>
                    <a:pt x="6388175" y="207463"/>
                  </a:cubicBezTo>
                  <a:cubicBezTo>
                    <a:pt x="6605785" y="259475"/>
                    <a:pt x="6789522" y="362559"/>
                    <a:pt x="6972321" y="472998"/>
                  </a:cubicBezTo>
                  <a:cubicBezTo>
                    <a:pt x="7028337" y="506747"/>
                    <a:pt x="7084312" y="541231"/>
                    <a:pt x="7140900" y="575061"/>
                  </a:cubicBezTo>
                  <a:cubicBezTo>
                    <a:pt x="7376119" y="715776"/>
                    <a:pt x="7642390" y="854856"/>
                    <a:pt x="7950827" y="872956"/>
                  </a:cubicBezTo>
                  <a:cubicBezTo>
                    <a:pt x="7958835" y="873447"/>
                    <a:pt x="7966843" y="873814"/>
                    <a:pt x="7974933" y="874141"/>
                  </a:cubicBezTo>
                  <a:cubicBezTo>
                    <a:pt x="8139100" y="880188"/>
                    <a:pt x="8316465" y="838309"/>
                    <a:pt x="8464900" y="767665"/>
                  </a:cubicBezTo>
                  <a:cubicBezTo>
                    <a:pt x="8604226" y="700863"/>
                    <a:pt x="8715769" y="607543"/>
                    <a:pt x="8764675" y="487462"/>
                  </a:cubicBezTo>
                </a:path>
              </a:pathLst>
            </a:custGeom>
            <a:noFill/>
            <a:ln w="269"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0" name="Graphic 21">
              <a:extLst>
                <a:ext uri="{FF2B5EF4-FFF2-40B4-BE49-F238E27FC236}">
                  <a16:creationId xmlns:a16="http://schemas.microsoft.com/office/drawing/2014/main" id="{6E150D19-E668-B283-99D4-0BCA7DE3C67A}"/>
                </a:ext>
              </a:extLst>
            </p:cNvPr>
            <p:cNvSpPr/>
            <p:nvPr/>
          </p:nvSpPr>
          <p:spPr>
            <a:xfrm>
              <a:off x="231092" y="1856537"/>
              <a:ext cx="8753275" cy="1271796"/>
            </a:xfrm>
            <a:custGeom>
              <a:avLst/>
              <a:gdLst>
                <a:gd name="connsiteX0" fmla="*/ 0 w 8753275"/>
                <a:gd name="connsiteY0" fmla="*/ 890943 h 1271796"/>
                <a:gd name="connsiteX1" fmla="*/ 1239874 w 8753275"/>
                <a:gd name="connsiteY1" fmla="*/ 5960 h 1271796"/>
                <a:gd name="connsiteX2" fmla="*/ 2721464 w 8753275"/>
                <a:gd name="connsiteY2" fmla="*/ 613476 h 1271796"/>
                <a:gd name="connsiteX3" fmla="*/ 2931065 w 8753275"/>
                <a:gd name="connsiteY3" fmla="*/ 897480 h 1271796"/>
                <a:gd name="connsiteX4" fmla="*/ 3186754 w 8753275"/>
                <a:gd name="connsiteY4" fmla="*/ 1129144 h 1271796"/>
                <a:gd name="connsiteX5" fmla="*/ 3379276 w 8753275"/>
                <a:gd name="connsiteY5" fmla="*/ 1192025 h 1271796"/>
                <a:gd name="connsiteX6" fmla="*/ 4051961 w 8753275"/>
                <a:gd name="connsiteY6" fmla="*/ 1193169 h 1271796"/>
                <a:gd name="connsiteX7" fmla="*/ 4213186 w 8753275"/>
                <a:gd name="connsiteY7" fmla="*/ 1053394 h 1271796"/>
                <a:gd name="connsiteX8" fmla="*/ 4451796 w 8753275"/>
                <a:gd name="connsiteY8" fmla="*/ 743527 h 1271796"/>
                <a:gd name="connsiteX9" fmla="*/ 4679538 w 8753275"/>
                <a:gd name="connsiteY9" fmla="*/ 518400 h 1271796"/>
                <a:gd name="connsiteX10" fmla="*/ 5117004 w 8753275"/>
                <a:gd name="connsiteY10" fmla="*/ 248779 h 1271796"/>
                <a:gd name="connsiteX11" fmla="*/ 5257432 w 8753275"/>
                <a:gd name="connsiteY11" fmla="*/ 203222 h 1271796"/>
                <a:gd name="connsiteX12" fmla="*/ 5698861 w 8753275"/>
                <a:gd name="connsiteY12" fmla="*/ 136011 h 1271796"/>
                <a:gd name="connsiteX13" fmla="*/ 6237532 w 8753275"/>
                <a:gd name="connsiteY13" fmla="*/ 134663 h 1271796"/>
                <a:gd name="connsiteX14" fmla="*/ 6402761 w 8753275"/>
                <a:gd name="connsiteY14" fmla="*/ 169106 h 1271796"/>
                <a:gd name="connsiteX15" fmla="*/ 6984333 w 8753275"/>
                <a:gd name="connsiteY15" fmla="*/ 465367 h 1271796"/>
                <a:gd name="connsiteX16" fmla="*/ 7151237 w 8753275"/>
                <a:gd name="connsiteY16" fmla="*/ 576949 h 1271796"/>
                <a:gd name="connsiteX17" fmla="*/ 7953646 w 8753275"/>
                <a:gd name="connsiteY17" fmla="*/ 905488 h 1271796"/>
                <a:gd name="connsiteX18" fmla="*/ 7977588 w 8753275"/>
                <a:gd name="connsiteY18" fmla="*/ 907122 h 1271796"/>
                <a:gd name="connsiteX19" fmla="*/ 8462695 w 8753275"/>
                <a:gd name="connsiteY19" fmla="*/ 802975 h 1271796"/>
                <a:gd name="connsiteX20" fmla="*/ 8753276 w 8753275"/>
                <a:gd name="connsiteY20" fmla="*/ 510188 h 12717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53275" h="1271796">
                  <a:moveTo>
                    <a:pt x="0" y="890943"/>
                  </a:moveTo>
                  <a:cubicBezTo>
                    <a:pt x="196813" y="393538"/>
                    <a:pt x="707250" y="52252"/>
                    <a:pt x="1239874" y="5960"/>
                  </a:cubicBezTo>
                  <a:cubicBezTo>
                    <a:pt x="1789822" y="-41844"/>
                    <a:pt x="2354274" y="201302"/>
                    <a:pt x="2721464" y="613476"/>
                  </a:cubicBezTo>
                  <a:cubicBezTo>
                    <a:pt x="2800033" y="701689"/>
                    <a:pt x="2858869" y="803466"/>
                    <a:pt x="2931065" y="897480"/>
                  </a:cubicBezTo>
                  <a:cubicBezTo>
                    <a:pt x="3003138" y="991371"/>
                    <a:pt x="3092617" y="1080768"/>
                    <a:pt x="3186754" y="1129144"/>
                  </a:cubicBezTo>
                  <a:cubicBezTo>
                    <a:pt x="3255558" y="1164609"/>
                    <a:pt x="3320808" y="1171881"/>
                    <a:pt x="3379276" y="1192025"/>
                  </a:cubicBezTo>
                  <a:cubicBezTo>
                    <a:pt x="3587447" y="1263771"/>
                    <a:pt x="3835945" y="1327714"/>
                    <a:pt x="4051961" y="1193169"/>
                  </a:cubicBezTo>
                  <a:cubicBezTo>
                    <a:pt x="4112716" y="1155334"/>
                    <a:pt x="4165178" y="1107122"/>
                    <a:pt x="4213186" y="1053394"/>
                  </a:cubicBezTo>
                  <a:cubicBezTo>
                    <a:pt x="4300540" y="955539"/>
                    <a:pt x="4373390" y="837786"/>
                    <a:pt x="4451796" y="743527"/>
                  </a:cubicBezTo>
                  <a:cubicBezTo>
                    <a:pt x="4526403" y="653844"/>
                    <a:pt x="4603215" y="583568"/>
                    <a:pt x="4679538" y="518400"/>
                  </a:cubicBezTo>
                  <a:cubicBezTo>
                    <a:pt x="4811550" y="405510"/>
                    <a:pt x="4950876" y="313171"/>
                    <a:pt x="5117004" y="248779"/>
                  </a:cubicBezTo>
                  <a:cubicBezTo>
                    <a:pt x="5161580" y="231496"/>
                    <a:pt x="5208362" y="216174"/>
                    <a:pt x="5257432" y="203222"/>
                  </a:cubicBezTo>
                  <a:cubicBezTo>
                    <a:pt x="5390139" y="168289"/>
                    <a:pt x="5540169" y="149739"/>
                    <a:pt x="5698861" y="136011"/>
                  </a:cubicBezTo>
                  <a:cubicBezTo>
                    <a:pt x="5882967" y="119954"/>
                    <a:pt x="6067195" y="110761"/>
                    <a:pt x="6237532" y="134663"/>
                  </a:cubicBezTo>
                  <a:cubicBezTo>
                    <a:pt x="6293834" y="142589"/>
                    <a:pt x="6349033" y="153988"/>
                    <a:pt x="6402761" y="169106"/>
                  </a:cubicBezTo>
                  <a:cubicBezTo>
                    <a:pt x="6620166" y="230229"/>
                    <a:pt x="6803128" y="344345"/>
                    <a:pt x="6984333" y="465367"/>
                  </a:cubicBezTo>
                  <a:cubicBezTo>
                    <a:pt x="7039859" y="502384"/>
                    <a:pt x="7095221" y="540055"/>
                    <a:pt x="7151237" y="576949"/>
                  </a:cubicBezTo>
                  <a:cubicBezTo>
                    <a:pt x="7383923" y="730493"/>
                    <a:pt x="7647457" y="881096"/>
                    <a:pt x="7953646" y="905488"/>
                  </a:cubicBezTo>
                  <a:cubicBezTo>
                    <a:pt x="7961573" y="906142"/>
                    <a:pt x="7969580" y="906673"/>
                    <a:pt x="7977588" y="907122"/>
                  </a:cubicBezTo>
                  <a:cubicBezTo>
                    <a:pt x="8140530" y="916356"/>
                    <a:pt x="8316628" y="875743"/>
                    <a:pt x="8462695" y="802975"/>
                  </a:cubicBezTo>
                  <a:cubicBezTo>
                    <a:pt x="8599977" y="734130"/>
                    <a:pt x="8708823" y="635948"/>
                    <a:pt x="8753276" y="510188"/>
                  </a:cubicBezTo>
                </a:path>
              </a:pathLst>
            </a:custGeom>
            <a:noFill/>
            <a:ln w="215"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1" name="Graphic 21">
              <a:extLst>
                <a:ext uri="{FF2B5EF4-FFF2-40B4-BE49-F238E27FC236}">
                  <a16:creationId xmlns:a16="http://schemas.microsoft.com/office/drawing/2014/main" id="{4B4C08DC-5AA2-AEA6-5B07-9394055F666C}"/>
                </a:ext>
              </a:extLst>
            </p:cNvPr>
            <p:cNvSpPr/>
            <p:nvPr/>
          </p:nvSpPr>
          <p:spPr>
            <a:xfrm>
              <a:off x="237874" y="1858733"/>
              <a:ext cx="8741753" cy="1286059"/>
            </a:xfrm>
            <a:custGeom>
              <a:avLst/>
              <a:gdLst>
                <a:gd name="connsiteX0" fmla="*/ 0 w 8741753"/>
                <a:gd name="connsiteY0" fmla="*/ 906030 h 1286059"/>
                <a:gd name="connsiteX1" fmla="*/ 1264471 w 8741753"/>
                <a:gd name="connsiteY1" fmla="*/ 5644 h 1286059"/>
                <a:gd name="connsiteX2" fmla="*/ 2763874 w 8741753"/>
                <a:gd name="connsiteY2" fmla="*/ 617736 h 1286059"/>
                <a:gd name="connsiteX3" fmla="*/ 2966979 w 8741753"/>
                <a:gd name="connsiteY3" fmla="*/ 881556 h 1286059"/>
                <a:gd name="connsiteX4" fmla="*/ 3205017 w 8741753"/>
                <a:gd name="connsiteY4" fmla="*/ 1105416 h 1286059"/>
                <a:gd name="connsiteX5" fmla="*/ 3386998 w 8741753"/>
                <a:gd name="connsiteY5" fmla="*/ 1185130 h 1286059"/>
                <a:gd name="connsiteX6" fmla="*/ 4065975 w 8741753"/>
                <a:gd name="connsiteY6" fmla="*/ 1213771 h 1286059"/>
                <a:gd name="connsiteX7" fmla="*/ 4226751 w 8741753"/>
                <a:gd name="connsiteY7" fmla="*/ 1076571 h 1286059"/>
                <a:gd name="connsiteX8" fmla="*/ 4459804 w 8741753"/>
                <a:gd name="connsiteY8" fmla="*/ 763190 h 1286059"/>
                <a:gd name="connsiteX9" fmla="*/ 4684687 w 8741753"/>
                <a:gd name="connsiteY9" fmla="*/ 520617 h 1286059"/>
                <a:gd name="connsiteX10" fmla="*/ 5132775 w 8741753"/>
                <a:gd name="connsiteY10" fmla="*/ 217043 h 1286059"/>
                <a:gd name="connsiteX11" fmla="*/ 5275574 w 8741753"/>
                <a:gd name="connsiteY11" fmla="*/ 163396 h 1286059"/>
                <a:gd name="connsiteX12" fmla="*/ 5716675 w 8741753"/>
                <a:gd name="connsiteY12" fmla="*/ 81844 h 1286059"/>
                <a:gd name="connsiteX13" fmla="*/ 6252241 w 8741753"/>
                <a:gd name="connsiteY13" fmla="*/ 90015 h 1286059"/>
                <a:gd name="connsiteX14" fmla="*/ 6417348 w 8741753"/>
                <a:gd name="connsiteY14" fmla="*/ 130792 h 1286059"/>
                <a:gd name="connsiteX15" fmla="*/ 6996304 w 8741753"/>
                <a:gd name="connsiteY15" fmla="*/ 457777 h 1286059"/>
                <a:gd name="connsiteX16" fmla="*/ 7161534 w 8741753"/>
                <a:gd name="connsiteY16" fmla="*/ 578880 h 1286059"/>
                <a:gd name="connsiteX17" fmla="*/ 7956425 w 8741753"/>
                <a:gd name="connsiteY17" fmla="*/ 938062 h 1286059"/>
                <a:gd name="connsiteX18" fmla="*/ 7980163 w 8741753"/>
                <a:gd name="connsiteY18" fmla="*/ 940187 h 1286059"/>
                <a:gd name="connsiteX19" fmla="*/ 8460365 w 8741753"/>
                <a:gd name="connsiteY19" fmla="*/ 838369 h 1286059"/>
                <a:gd name="connsiteX20" fmla="*/ 8741754 w 8741753"/>
                <a:gd name="connsiteY20" fmla="*/ 532997 h 1286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1753" h="1286059">
                  <a:moveTo>
                    <a:pt x="0" y="906030"/>
                  </a:moveTo>
                  <a:cubicBezTo>
                    <a:pt x="199999" y="398738"/>
                    <a:pt x="721346" y="51200"/>
                    <a:pt x="1264471" y="5644"/>
                  </a:cubicBezTo>
                  <a:cubicBezTo>
                    <a:pt x="1820588" y="-40975"/>
                    <a:pt x="2388758" y="204581"/>
                    <a:pt x="2763874" y="617736"/>
                  </a:cubicBezTo>
                  <a:cubicBezTo>
                    <a:pt x="2838685" y="700147"/>
                    <a:pt x="2897807" y="793875"/>
                    <a:pt x="2966979" y="881556"/>
                  </a:cubicBezTo>
                  <a:cubicBezTo>
                    <a:pt x="3036070" y="969155"/>
                    <a:pt x="3118235" y="1053241"/>
                    <a:pt x="3205017" y="1105416"/>
                  </a:cubicBezTo>
                  <a:cubicBezTo>
                    <a:pt x="3268428" y="1143659"/>
                    <a:pt x="3330410" y="1160329"/>
                    <a:pt x="3386998" y="1185130"/>
                  </a:cubicBezTo>
                  <a:cubicBezTo>
                    <a:pt x="3594638" y="1276121"/>
                    <a:pt x="3849020" y="1343781"/>
                    <a:pt x="4065975" y="1213771"/>
                  </a:cubicBezTo>
                  <a:cubicBezTo>
                    <a:pt x="4126976" y="1177203"/>
                    <a:pt x="4179274" y="1129808"/>
                    <a:pt x="4226751" y="1076571"/>
                  </a:cubicBezTo>
                  <a:cubicBezTo>
                    <a:pt x="4313370" y="979288"/>
                    <a:pt x="4383972" y="861290"/>
                    <a:pt x="4459804" y="763190"/>
                  </a:cubicBezTo>
                  <a:cubicBezTo>
                    <a:pt x="4531796" y="670075"/>
                    <a:pt x="4607506" y="592568"/>
                    <a:pt x="4684687" y="520617"/>
                  </a:cubicBezTo>
                  <a:cubicBezTo>
                    <a:pt x="4818251" y="396000"/>
                    <a:pt x="4962847" y="291649"/>
                    <a:pt x="5132775" y="217043"/>
                  </a:cubicBezTo>
                  <a:cubicBezTo>
                    <a:pt x="5178332" y="196900"/>
                    <a:pt x="5225890" y="178922"/>
                    <a:pt x="5275574" y="163396"/>
                  </a:cubicBezTo>
                  <a:cubicBezTo>
                    <a:pt x="5409792" y="121353"/>
                    <a:pt x="5559699" y="96839"/>
                    <a:pt x="5716675" y="81844"/>
                  </a:cubicBezTo>
                  <a:cubicBezTo>
                    <a:pt x="5898902" y="64397"/>
                    <a:pt x="6082027" y="60148"/>
                    <a:pt x="6252241" y="90015"/>
                  </a:cubicBezTo>
                  <a:cubicBezTo>
                    <a:pt x="6308502" y="99903"/>
                    <a:pt x="6363701" y="113427"/>
                    <a:pt x="6417348" y="130792"/>
                  </a:cubicBezTo>
                  <a:cubicBezTo>
                    <a:pt x="6634589" y="201026"/>
                    <a:pt x="6816734" y="326215"/>
                    <a:pt x="6996304" y="457777"/>
                  </a:cubicBezTo>
                  <a:cubicBezTo>
                    <a:pt x="7051340" y="498022"/>
                    <a:pt x="7106130" y="538880"/>
                    <a:pt x="7161534" y="578880"/>
                  </a:cubicBezTo>
                  <a:cubicBezTo>
                    <a:pt x="7391686" y="745254"/>
                    <a:pt x="7652442" y="907378"/>
                    <a:pt x="7956425" y="938062"/>
                  </a:cubicBezTo>
                  <a:cubicBezTo>
                    <a:pt x="7964310" y="938879"/>
                    <a:pt x="7972236" y="939574"/>
                    <a:pt x="7980163" y="940187"/>
                  </a:cubicBezTo>
                  <a:cubicBezTo>
                    <a:pt x="8141837" y="952648"/>
                    <a:pt x="8316709" y="913261"/>
                    <a:pt x="8460365" y="838369"/>
                  </a:cubicBezTo>
                  <a:cubicBezTo>
                    <a:pt x="8595605" y="767521"/>
                    <a:pt x="8701754" y="664437"/>
                    <a:pt x="8741754" y="532997"/>
                  </a:cubicBezTo>
                </a:path>
              </a:pathLst>
            </a:custGeom>
            <a:noFill/>
            <a:ln w="161"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sp>
          <p:nvSpPr>
            <p:cNvPr id="42" name="Graphic 21">
              <a:extLst>
                <a:ext uri="{FF2B5EF4-FFF2-40B4-BE49-F238E27FC236}">
                  <a16:creationId xmlns:a16="http://schemas.microsoft.com/office/drawing/2014/main" id="{68AB31E4-CE08-C2B3-3E5C-C962781B97C3}"/>
                </a:ext>
              </a:extLst>
            </p:cNvPr>
            <p:cNvSpPr/>
            <p:nvPr/>
          </p:nvSpPr>
          <p:spPr>
            <a:xfrm>
              <a:off x="244616" y="1860802"/>
              <a:ext cx="8730314" cy="1301086"/>
            </a:xfrm>
            <a:custGeom>
              <a:avLst/>
              <a:gdLst>
                <a:gd name="connsiteX0" fmla="*/ 0 w 8730314"/>
                <a:gd name="connsiteY0" fmla="*/ 921284 h 1301086"/>
                <a:gd name="connsiteX1" fmla="*/ 1289108 w 8730314"/>
                <a:gd name="connsiteY1" fmla="*/ 5536 h 1301086"/>
                <a:gd name="connsiteX2" fmla="*/ 2806366 w 8730314"/>
                <a:gd name="connsiteY2" fmla="*/ 622245 h 1301086"/>
                <a:gd name="connsiteX3" fmla="*/ 3002934 w 8730314"/>
                <a:gd name="connsiteY3" fmla="*/ 865881 h 1301086"/>
                <a:gd name="connsiteX4" fmla="*/ 3223281 w 8730314"/>
                <a:gd name="connsiteY4" fmla="*/ 1081896 h 1301086"/>
                <a:gd name="connsiteX5" fmla="*/ 3394761 w 8730314"/>
                <a:gd name="connsiteY5" fmla="*/ 1178444 h 1301086"/>
                <a:gd name="connsiteX6" fmla="*/ 4079989 w 8730314"/>
                <a:gd name="connsiteY6" fmla="*/ 1234582 h 1301086"/>
                <a:gd name="connsiteX7" fmla="*/ 4240275 w 8730314"/>
                <a:gd name="connsiteY7" fmla="*/ 1099996 h 1301086"/>
                <a:gd name="connsiteX8" fmla="*/ 4467772 w 8730314"/>
                <a:gd name="connsiteY8" fmla="*/ 783062 h 1301086"/>
                <a:gd name="connsiteX9" fmla="*/ 4689834 w 8730314"/>
                <a:gd name="connsiteY9" fmla="*/ 523042 h 1301086"/>
                <a:gd name="connsiteX10" fmla="*/ 5148546 w 8730314"/>
                <a:gd name="connsiteY10" fmla="*/ 185515 h 1301086"/>
                <a:gd name="connsiteX11" fmla="*/ 5293714 w 8730314"/>
                <a:gd name="connsiteY11" fmla="*/ 123737 h 1301086"/>
                <a:gd name="connsiteX12" fmla="*/ 5734530 w 8730314"/>
                <a:gd name="connsiteY12" fmla="*/ 27885 h 1301086"/>
                <a:gd name="connsiteX13" fmla="*/ 6266990 w 8730314"/>
                <a:gd name="connsiteY13" fmla="*/ 45617 h 1301086"/>
                <a:gd name="connsiteX14" fmla="*/ 6431975 w 8730314"/>
                <a:gd name="connsiteY14" fmla="*/ 92726 h 1301086"/>
                <a:gd name="connsiteX15" fmla="*/ 7008358 w 8730314"/>
                <a:gd name="connsiteY15" fmla="*/ 450396 h 1301086"/>
                <a:gd name="connsiteX16" fmla="*/ 7171870 w 8730314"/>
                <a:gd name="connsiteY16" fmla="*/ 581060 h 1301086"/>
                <a:gd name="connsiteX17" fmla="*/ 7959244 w 8730314"/>
                <a:gd name="connsiteY17" fmla="*/ 970885 h 1301086"/>
                <a:gd name="connsiteX18" fmla="*/ 7982819 w 8730314"/>
                <a:gd name="connsiteY18" fmla="*/ 973500 h 1301086"/>
                <a:gd name="connsiteX19" fmla="*/ 8458159 w 8730314"/>
                <a:gd name="connsiteY19" fmla="*/ 874011 h 1301086"/>
                <a:gd name="connsiteX20" fmla="*/ 8730314 w 8730314"/>
                <a:gd name="connsiteY20" fmla="*/ 556055 h 1301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30314" h="1301086">
                  <a:moveTo>
                    <a:pt x="0" y="921284"/>
                  </a:moveTo>
                  <a:cubicBezTo>
                    <a:pt x="203146" y="404145"/>
                    <a:pt x="735402" y="49294"/>
                    <a:pt x="1289108" y="5536"/>
                  </a:cubicBezTo>
                  <a:cubicBezTo>
                    <a:pt x="1851313" y="-40920"/>
                    <a:pt x="2422874" y="208518"/>
                    <a:pt x="2806366" y="622245"/>
                  </a:cubicBezTo>
                  <a:cubicBezTo>
                    <a:pt x="2877418" y="698894"/>
                    <a:pt x="2936785" y="784492"/>
                    <a:pt x="3002934" y="865881"/>
                  </a:cubicBezTo>
                  <a:cubicBezTo>
                    <a:pt x="3069001" y="947147"/>
                    <a:pt x="3143894" y="1025962"/>
                    <a:pt x="3223281" y="1081896"/>
                  </a:cubicBezTo>
                  <a:cubicBezTo>
                    <a:pt x="3281340" y="1122877"/>
                    <a:pt x="3339562" y="1148863"/>
                    <a:pt x="3394761" y="1178444"/>
                  </a:cubicBezTo>
                  <a:cubicBezTo>
                    <a:pt x="3600644" y="1288842"/>
                    <a:pt x="3862176" y="1360098"/>
                    <a:pt x="4079989" y="1234582"/>
                  </a:cubicBezTo>
                  <a:cubicBezTo>
                    <a:pt x="4141235" y="1199281"/>
                    <a:pt x="4193411" y="1152744"/>
                    <a:pt x="4240275" y="1099996"/>
                  </a:cubicBezTo>
                  <a:cubicBezTo>
                    <a:pt x="4326158" y="1003327"/>
                    <a:pt x="4394514" y="885002"/>
                    <a:pt x="4467772" y="783062"/>
                  </a:cubicBezTo>
                  <a:cubicBezTo>
                    <a:pt x="4537148" y="686514"/>
                    <a:pt x="4611714" y="601816"/>
                    <a:pt x="4689834" y="523042"/>
                  </a:cubicBezTo>
                  <a:cubicBezTo>
                    <a:pt x="4824911" y="386699"/>
                    <a:pt x="4974941" y="270663"/>
                    <a:pt x="5148546" y="185515"/>
                  </a:cubicBezTo>
                  <a:cubicBezTo>
                    <a:pt x="5195083" y="162593"/>
                    <a:pt x="5243500" y="142001"/>
                    <a:pt x="5293714" y="123737"/>
                  </a:cubicBezTo>
                  <a:cubicBezTo>
                    <a:pt x="5429567" y="74831"/>
                    <a:pt x="5579229" y="44065"/>
                    <a:pt x="5734530" y="27885"/>
                  </a:cubicBezTo>
                  <a:cubicBezTo>
                    <a:pt x="5914877" y="9049"/>
                    <a:pt x="6096899" y="9744"/>
                    <a:pt x="6266990" y="45617"/>
                  </a:cubicBezTo>
                  <a:cubicBezTo>
                    <a:pt x="6323252" y="57466"/>
                    <a:pt x="6378369" y="73115"/>
                    <a:pt x="6431975" y="92726"/>
                  </a:cubicBezTo>
                  <a:cubicBezTo>
                    <a:pt x="6649012" y="172072"/>
                    <a:pt x="6830380" y="308293"/>
                    <a:pt x="7008358" y="450396"/>
                  </a:cubicBezTo>
                  <a:cubicBezTo>
                    <a:pt x="7062903" y="493910"/>
                    <a:pt x="7117121" y="537955"/>
                    <a:pt x="7171870" y="581060"/>
                  </a:cubicBezTo>
                  <a:cubicBezTo>
                    <a:pt x="7399449" y="760304"/>
                    <a:pt x="7657508" y="933909"/>
                    <a:pt x="7959244" y="970885"/>
                  </a:cubicBezTo>
                  <a:cubicBezTo>
                    <a:pt x="7967088" y="971866"/>
                    <a:pt x="7974933" y="972724"/>
                    <a:pt x="7982819" y="973500"/>
                  </a:cubicBezTo>
                  <a:cubicBezTo>
                    <a:pt x="8143267" y="989149"/>
                    <a:pt x="8316872" y="951029"/>
                    <a:pt x="8458159" y="874011"/>
                  </a:cubicBezTo>
                  <a:cubicBezTo>
                    <a:pt x="8591356" y="801162"/>
                    <a:pt x="8694808" y="693174"/>
                    <a:pt x="8730314" y="556055"/>
                  </a:cubicBezTo>
                </a:path>
              </a:pathLst>
            </a:custGeom>
            <a:noFill/>
            <a:ln w="107" cap="flat">
              <a:gradFill flip="none" rotWithShape="1">
                <a:gsLst>
                  <a:gs pos="88711">
                    <a:srgbClr val="92428C"/>
                  </a:gs>
                  <a:gs pos="33000">
                    <a:schemeClr val="accent2"/>
                  </a:gs>
                  <a:gs pos="0">
                    <a:schemeClr val="tx2">
                      <a:alpha val="25000"/>
                    </a:schemeClr>
                  </a:gs>
                  <a:gs pos="66000">
                    <a:schemeClr val="accent4"/>
                  </a:gs>
                  <a:gs pos="98974">
                    <a:schemeClr val="accent6"/>
                  </a:gs>
                  <a:gs pos="81000">
                    <a:schemeClr val="accent5"/>
                  </a:gs>
                  <a:gs pos="48000">
                    <a:schemeClr val="accent3"/>
                  </a:gs>
                  <a:gs pos="17000">
                    <a:schemeClr val="accent1"/>
                  </a:gs>
                </a:gsLst>
                <a:lin ang="0" scaled="1"/>
                <a:tileRect/>
              </a:gradFill>
              <a:prstDash val="solid"/>
              <a:miter/>
            </a:ln>
          </p:spPr>
          <p:txBody>
            <a:bodyPr rtlCol="0" anchor="ctr"/>
            <a:lstStyle/>
            <a:p>
              <a:endParaRPr lang="nl-NL" sz="2400"/>
            </a:p>
          </p:txBody>
        </p:sp>
      </p:grpSp>
      <p:sp>
        <p:nvSpPr>
          <p:cNvPr id="83" name="Oval 82">
            <a:extLst>
              <a:ext uri="{FF2B5EF4-FFF2-40B4-BE49-F238E27FC236}">
                <a16:creationId xmlns:a16="http://schemas.microsoft.com/office/drawing/2014/main" id="{0F93DF2F-07A8-2BEA-2E7C-97074ED214C0}"/>
              </a:ext>
            </a:extLst>
          </p:cNvPr>
          <p:cNvSpPr/>
          <p:nvPr/>
        </p:nvSpPr>
        <p:spPr>
          <a:xfrm>
            <a:off x="1609726" y="2257426"/>
            <a:ext cx="581025" cy="51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4" name="Oval 83">
            <a:extLst>
              <a:ext uri="{FF2B5EF4-FFF2-40B4-BE49-F238E27FC236}">
                <a16:creationId xmlns:a16="http://schemas.microsoft.com/office/drawing/2014/main" id="{CFF1717C-D10F-BB0D-001A-4FB317F49FBF}"/>
              </a:ext>
            </a:extLst>
          </p:cNvPr>
          <p:cNvSpPr/>
          <p:nvPr/>
        </p:nvSpPr>
        <p:spPr>
          <a:xfrm>
            <a:off x="2" y="2257425"/>
            <a:ext cx="444575" cy="422275"/>
          </a:xfrm>
          <a:prstGeom prst="ellipse">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5" name="Oval 84">
            <a:extLst>
              <a:ext uri="{FF2B5EF4-FFF2-40B4-BE49-F238E27FC236}">
                <a16:creationId xmlns:a16="http://schemas.microsoft.com/office/drawing/2014/main" id="{0A0E60A9-BA82-D3F4-CC4B-36C16C3F7FA8}"/>
              </a:ext>
            </a:extLst>
          </p:cNvPr>
          <p:cNvSpPr/>
          <p:nvPr/>
        </p:nvSpPr>
        <p:spPr>
          <a:xfrm>
            <a:off x="2218920" y="3779327"/>
            <a:ext cx="581025" cy="514351"/>
          </a:xfrm>
          <a:prstGeom prst="ellipse">
            <a:avLst/>
          </a:prstGeom>
          <a:solidFill>
            <a:srgbClr val="6DC0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6" name="Oval 85">
            <a:extLst>
              <a:ext uri="{FF2B5EF4-FFF2-40B4-BE49-F238E27FC236}">
                <a16:creationId xmlns:a16="http://schemas.microsoft.com/office/drawing/2014/main" id="{8979D116-B498-8378-A1DD-3A67EFE1EB40}"/>
              </a:ext>
            </a:extLst>
          </p:cNvPr>
          <p:cNvSpPr/>
          <p:nvPr/>
        </p:nvSpPr>
        <p:spPr>
          <a:xfrm>
            <a:off x="3381042" y="3500262"/>
            <a:ext cx="581025" cy="514351"/>
          </a:xfrm>
          <a:prstGeom prst="ellipse">
            <a:avLst/>
          </a:prstGeom>
          <a:solidFill>
            <a:srgbClr val="3D8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7" name="Oval 86">
            <a:extLst>
              <a:ext uri="{FF2B5EF4-FFF2-40B4-BE49-F238E27FC236}">
                <a16:creationId xmlns:a16="http://schemas.microsoft.com/office/drawing/2014/main" id="{228C5EE6-A37E-40DE-AC91-7C43B958A5BB}"/>
              </a:ext>
            </a:extLst>
          </p:cNvPr>
          <p:cNvSpPr/>
          <p:nvPr/>
        </p:nvSpPr>
        <p:spPr>
          <a:xfrm>
            <a:off x="2800016" y="4666410"/>
            <a:ext cx="934587" cy="7657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8" name="Oval 87">
            <a:extLst>
              <a:ext uri="{FF2B5EF4-FFF2-40B4-BE49-F238E27FC236}">
                <a16:creationId xmlns:a16="http://schemas.microsoft.com/office/drawing/2014/main" id="{2A57054D-F3BC-BC70-8E6A-C0B7D4CF6689}"/>
              </a:ext>
            </a:extLst>
          </p:cNvPr>
          <p:cNvSpPr/>
          <p:nvPr/>
        </p:nvSpPr>
        <p:spPr>
          <a:xfrm>
            <a:off x="4556082" y="4014611"/>
            <a:ext cx="581025" cy="514351"/>
          </a:xfrm>
          <a:prstGeom prst="ellipse">
            <a:avLst/>
          </a:prstGeom>
          <a:solidFill>
            <a:srgbClr val="96AA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89" name="Oval 88">
            <a:extLst>
              <a:ext uri="{FF2B5EF4-FFF2-40B4-BE49-F238E27FC236}">
                <a16:creationId xmlns:a16="http://schemas.microsoft.com/office/drawing/2014/main" id="{6650D0B3-7B6E-C14C-7B3B-F79665D9E388}"/>
              </a:ext>
            </a:extLst>
          </p:cNvPr>
          <p:cNvSpPr/>
          <p:nvPr/>
        </p:nvSpPr>
        <p:spPr>
          <a:xfrm>
            <a:off x="5231756" y="2255154"/>
            <a:ext cx="581025" cy="514351"/>
          </a:xfrm>
          <a:prstGeom prst="ellipse">
            <a:avLst/>
          </a:prstGeom>
          <a:solidFill>
            <a:srgbClr val="F0D6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0" name="Oval 89">
            <a:extLst>
              <a:ext uri="{FF2B5EF4-FFF2-40B4-BE49-F238E27FC236}">
                <a16:creationId xmlns:a16="http://schemas.microsoft.com/office/drawing/2014/main" id="{26070591-756E-E3F3-17E9-23D54587BA63}"/>
              </a:ext>
            </a:extLst>
          </p:cNvPr>
          <p:cNvSpPr/>
          <p:nvPr/>
        </p:nvSpPr>
        <p:spPr>
          <a:xfrm>
            <a:off x="6245758" y="3664626"/>
            <a:ext cx="735809" cy="629052"/>
          </a:xfrm>
          <a:prstGeom prst="ellipse">
            <a:avLst/>
          </a:prstGeom>
          <a:solidFill>
            <a:srgbClr val="C5C23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1" name="Oval 90">
            <a:extLst>
              <a:ext uri="{FF2B5EF4-FFF2-40B4-BE49-F238E27FC236}">
                <a16:creationId xmlns:a16="http://schemas.microsoft.com/office/drawing/2014/main" id="{445A9462-3368-EFDE-495A-DA8B2465126D}"/>
              </a:ext>
            </a:extLst>
          </p:cNvPr>
          <p:cNvSpPr/>
          <p:nvPr/>
        </p:nvSpPr>
        <p:spPr>
          <a:xfrm>
            <a:off x="6726071" y="5092872"/>
            <a:ext cx="852461" cy="714435"/>
          </a:xfrm>
          <a:prstGeom prst="ellipse">
            <a:avLst/>
          </a:prstGeom>
          <a:solidFill>
            <a:srgbClr val="BFC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2" name="Oval 91">
            <a:extLst>
              <a:ext uri="{FF2B5EF4-FFF2-40B4-BE49-F238E27FC236}">
                <a16:creationId xmlns:a16="http://schemas.microsoft.com/office/drawing/2014/main" id="{D58B2E5B-5230-2E2C-A3BC-ACAE3E65D6F2}"/>
              </a:ext>
            </a:extLst>
          </p:cNvPr>
          <p:cNvSpPr/>
          <p:nvPr/>
        </p:nvSpPr>
        <p:spPr>
          <a:xfrm>
            <a:off x="10502034" y="1738810"/>
            <a:ext cx="581025" cy="514351"/>
          </a:xfrm>
          <a:prstGeom prst="ellipse">
            <a:avLst/>
          </a:prstGeom>
          <a:solidFill>
            <a:srgbClr val="9257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3" name="Oval 92">
            <a:extLst>
              <a:ext uri="{FF2B5EF4-FFF2-40B4-BE49-F238E27FC236}">
                <a16:creationId xmlns:a16="http://schemas.microsoft.com/office/drawing/2014/main" id="{FE2E4B5E-1BEF-6957-E029-7EB89EB99687}"/>
              </a:ext>
            </a:extLst>
          </p:cNvPr>
          <p:cNvSpPr/>
          <p:nvPr/>
        </p:nvSpPr>
        <p:spPr>
          <a:xfrm>
            <a:off x="8114427" y="3223629"/>
            <a:ext cx="318957" cy="249881"/>
          </a:xfrm>
          <a:prstGeom prst="ellipse">
            <a:avLst/>
          </a:prstGeom>
          <a:solidFill>
            <a:srgbClr val="94B95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4" name="Oval 93">
            <a:extLst>
              <a:ext uri="{FF2B5EF4-FFF2-40B4-BE49-F238E27FC236}">
                <a16:creationId xmlns:a16="http://schemas.microsoft.com/office/drawing/2014/main" id="{3E12C45A-72AB-12C6-DE84-CDADAFAED8E0}"/>
              </a:ext>
            </a:extLst>
          </p:cNvPr>
          <p:cNvSpPr/>
          <p:nvPr/>
        </p:nvSpPr>
        <p:spPr>
          <a:xfrm>
            <a:off x="11083059" y="2955411"/>
            <a:ext cx="835395" cy="823916"/>
          </a:xfrm>
          <a:prstGeom prst="ellipse">
            <a:avLst/>
          </a:prstGeom>
          <a:solidFill>
            <a:srgbClr val="8F77A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5" name="Oval 94">
            <a:extLst>
              <a:ext uri="{FF2B5EF4-FFF2-40B4-BE49-F238E27FC236}">
                <a16:creationId xmlns:a16="http://schemas.microsoft.com/office/drawing/2014/main" id="{8A1968D9-B0D9-4435-D415-5393869605A3}"/>
              </a:ext>
            </a:extLst>
          </p:cNvPr>
          <p:cNvSpPr/>
          <p:nvPr/>
        </p:nvSpPr>
        <p:spPr>
          <a:xfrm>
            <a:off x="2547653" y="2359907"/>
            <a:ext cx="581025" cy="514351"/>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6" name="Oval 95">
            <a:extLst>
              <a:ext uri="{FF2B5EF4-FFF2-40B4-BE49-F238E27FC236}">
                <a16:creationId xmlns:a16="http://schemas.microsoft.com/office/drawing/2014/main" id="{4633FD8B-F553-177E-9ECF-E881D4D59335}"/>
              </a:ext>
            </a:extLst>
          </p:cNvPr>
          <p:cNvSpPr/>
          <p:nvPr/>
        </p:nvSpPr>
        <p:spPr>
          <a:xfrm>
            <a:off x="8272760" y="2504343"/>
            <a:ext cx="581025" cy="514351"/>
          </a:xfrm>
          <a:prstGeom prst="ellipse">
            <a:avLst/>
          </a:prstGeom>
          <a:solidFill>
            <a:srgbClr val="8078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7" name="Oval 96">
            <a:extLst>
              <a:ext uri="{FF2B5EF4-FFF2-40B4-BE49-F238E27FC236}">
                <a16:creationId xmlns:a16="http://schemas.microsoft.com/office/drawing/2014/main" id="{9C110E0C-5EAB-C5F0-DAB3-EAC230C22B00}"/>
              </a:ext>
            </a:extLst>
          </p:cNvPr>
          <p:cNvSpPr/>
          <p:nvPr/>
        </p:nvSpPr>
        <p:spPr>
          <a:xfrm>
            <a:off x="5222441" y="3414746"/>
            <a:ext cx="360215" cy="364583"/>
          </a:xfrm>
          <a:prstGeom prst="ellipse">
            <a:avLst/>
          </a:prstGeom>
          <a:solidFill>
            <a:srgbClr val="B3B4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8" name="Oval 97">
            <a:extLst>
              <a:ext uri="{FF2B5EF4-FFF2-40B4-BE49-F238E27FC236}">
                <a16:creationId xmlns:a16="http://schemas.microsoft.com/office/drawing/2014/main" id="{39E370F3-9505-7249-CD62-8A453A7C47CE}"/>
              </a:ext>
            </a:extLst>
          </p:cNvPr>
          <p:cNvSpPr/>
          <p:nvPr/>
        </p:nvSpPr>
        <p:spPr>
          <a:xfrm>
            <a:off x="7062239" y="2512329"/>
            <a:ext cx="499140" cy="443083"/>
          </a:xfrm>
          <a:prstGeom prst="ellipse">
            <a:avLst/>
          </a:prstGeom>
          <a:solidFill>
            <a:srgbClr val="86B55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99" name="Oval 98">
            <a:extLst>
              <a:ext uri="{FF2B5EF4-FFF2-40B4-BE49-F238E27FC236}">
                <a16:creationId xmlns:a16="http://schemas.microsoft.com/office/drawing/2014/main" id="{679AFA88-1945-4E63-688D-22123F808CEC}"/>
              </a:ext>
            </a:extLst>
          </p:cNvPr>
          <p:cNvSpPr/>
          <p:nvPr/>
        </p:nvSpPr>
        <p:spPr>
          <a:xfrm>
            <a:off x="1108942" y="1777185"/>
            <a:ext cx="300039" cy="290513"/>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0" name="Oval 99">
            <a:extLst>
              <a:ext uri="{FF2B5EF4-FFF2-40B4-BE49-F238E27FC236}">
                <a16:creationId xmlns:a16="http://schemas.microsoft.com/office/drawing/2014/main" id="{1355AFB4-7517-52F9-4AC3-61EC9DFFCB00}"/>
              </a:ext>
            </a:extLst>
          </p:cNvPr>
          <p:cNvSpPr/>
          <p:nvPr/>
        </p:nvSpPr>
        <p:spPr>
          <a:xfrm>
            <a:off x="597111" y="1927054"/>
            <a:ext cx="298604" cy="328549"/>
          </a:xfrm>
          <a:prstGeom prst="ellipse">
            <a:avLst/>
          </a:prstGeom>
          <a:solidFill>
            <a:srgbClr val="61616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sp>
        <p:nvSpPr>
          <p:cNvPr id="101" name="Oval 100">
            <a:extLst>
              <a:ext uri="{FF2B5EF4-FFF2-40B4-BE49-F238E27FC236}">
                <a16:creationId xmlns:a16="http://schemas.microsoft.com/office/drawing/2014/main" id="{99A0F875-FD27-5643-937E-752EABD2B260}"/>
              </a:ext>
            </a:extLst>
          </p:cNvPr>
          <p:cNvSpPr/>
          <p:nvPr/>
        </p:nvSpPr>
        <p:spPr>
          <a:xfrm>
            <a:off x="9940746" y="2615347"/>
            <a:ext cx="581025" cy="514351"/>
          </a:xfrm>
          <a:prstGeom prst="ellipse">
            <a:avLst/>
          </a:prstGeom>
          <a:solidFill>
            <a:srgbClr val="CA90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1"/>
          </a:p>
        </p:txBody>
      </p:sp>
      <p:pic>
        <p:nvPicPr>
          <p:cNvPr id="102" name="Afbeelding 108">
            <a:hlinkClick r:id="" action="ppaction://noaction"/>
            <a:extLst>
              <a:ext uri="{FF2B5EF4-FFF2-40B4-BE49-F238E27FC236}">
                <a16:creationId xmlns:a16="http://schemas.microsoft.com/office/drawing/2014/main" id="{B0FCC4F4-437D-2E33-3F28-A6B29A0A95C7}"/>
              </a:ext>
            </a:extLst>
          </p:cNvPr>
          <p:cNvPicPr>
            <a:picLocks noChangeAspect="1"/>
          </p:cNvPicPr>
          <p:nvPr/>
        </p:nvPicPr>
        <p:blipFill>
          <a:blip r:embed="rId4"/>
          <a:stretch>
            <a:fillRect/>
          </a:stretch>
        </p:blipFill>
        <p:spPr>
          <a:xfrm>
            <a:off x="9953749" y="1787781"/>
            <a:ext cx="863809" cy="354068"/>
          </a:xfrm>
          <a:prstGeom prst="rect">
            <a:avLst/>
          </a:prstGeom>
          <a:solidFill>
            <a:schemeClr val="bg1">
              <a:alpha val="74000"/>
            </a:schemeClr>
          </a:solidFill>
        </p:spPr>
      </p:pic>
      <p:pic>
        <p:nvPicPr>
          <p:cNvPr id="103" name="Picture 6" descr="A picture containing text, sign, clipart&#10;&#10;Description automatically generated">
            <a:extLst>
              <a:ext uri="{FF2B5EF4-FFF2-40B4-BE49-F238E27FC236}">
                <a16:creationId xmlns:a16="http://schemas.microsoft.com/office/drawing/2014/main" id="{47201B17-D0CC-1AA0-FEB3-47194B4C0422}"/>
              </a:ext>
            </a:extLst>
          </p:cNvPr>
          <p:cNvPicPr>
            <a:picLocks noChangeAspect="1"/>
          </p:cNvPicPr>
          <p:nvPr/>
        </p:nvPicPr>
        <p:blipFill>
          <a:blip r:embed="rId5"/>
          <a:stretch>
            <a:fillRect/>
          </a:stretch>
        </p:blipFill>
        <p:spPr>
          <a:xfrm>
            <a:off x="7152301" y="5382481"/>
            <a:ext cx="618184" cy="302515"/>
          </a:xfrm>
          <a:prstGeom prst="rect">
            <a:avLst/>
          </a:prstGeom>
          <a:solidFill>
            <a:schemeClr val="bg1">
              <a:alpha val="74000"/>
            </a:schemeClr>
          </a:solidFill>
        </p:spPr>
      </p:pic>
      <p:pic>
        <p:nvPicPr>
          <p:cNvPr id="104" name="Afbeelding 8" descr="Afbeelding met tekst, Lettertype, schermopname, Graphics&#10;&#10;Automatisch gegenereerde beschrijving">
            <a:extLst>
              <a:ext uri="{FF2B5EF4-FFF2-40B4-BE49-F238E27FC236}">
                <a16:creationId xmlns:a16="http://schemas.microsoft.com/office/drawing/2014/main" id="{3C8F49CE-3A2C-F676-8553-A92C6761CE38}"/>
              </a:ext>
            </a:extLst>
          </p:cNvPr>
          <p:cNvPicPr>
            <a:picLocks noChangeAspect="1"/>
          </p:cNvPicPr>
          <p:nvPr/>
        </p:nvPicPr>
        <p:blipFill>
          <a:blip r:embed="rId6">
            <a:alphaModFix amt="70000"/>
            <a:extLst>
              <a:ext uri="{28A0092B-C50C-407E-A947-70E740481C1C}">
                <a14:useLocalDpi xmlns:a14="http://schemas.microsoft.com/office/drawing/2010/main" val="0"/>
              </a:ext>
            </a:extLst>
          </a:blip>
          <a:stretch>
            <a:fillRect/>
          </a:stretch>
        </p:blipFill>
        <p:spPr>
          <a:xfrm>
            <a:off x="4899988" y="2535615"/>
            <a:ext cx="767905" cy="419796"/>
          </a:xfrm>
          <a:prstGeom prst="rect">
            <a:avLst/>
          </a:prstGeom>
          <a:solidFill>
            <a:schemeClr val="bg1">
              <a:alpha val="74000"/>
            </a:schemeClr>
          </a:solidFill>
        </p:spPr>
      </p:pic>
      <p:pic>
        <p:nvPicPr>
          <p:cNvPr id="105" name="Afbeelding 29" descr="Afbeelding met duisternis, Karmijn, rood, silhouet&#10;&#10;Automatisch gegenereerde beschrijving">
            <a:extLst>
              <a:ext uri="{FF2B5EF4-FFF2-40B4-BE49-F238E27FC236}">
                <a16:creationId xmlns:a16="http://schemas.microsoft.com/office/drawing/2014/main" id="{2F96678A-F519-3686-9D18-8C98D5A2AD0C}"/>
              </a:ext>
            </a:extLst>
          </p:cNvPr>
          <p:cNvPicPr>
            <a:picLocks noChangeAspect="1"/>
          </p:cNvPicPr>
          <p:nvPr/>
        </p:nvPicPr>
        <p:blipFill rotWithShape="1">
          <a:blip r:embed="rId7">
            <a:alphaModFix amt="85000"/>
            <a:extLst>
              <a:ext uri="{28A0092B-C50C-407E-A947-70E740481C1C}">
                <a14:useLocalDpi xmlns:a14="http://schemas.microsoft.com/office/drawing/2010/main" val="0"/>
              </a:ext>
            </a:extLst>
          </a:blip>
          <a:srcRect l="11982" t="17363" r="13921" b="22473"/>
          <a:stretch/>
        </p:blipFill>
        <p:spPr>
          <a:xfrm>
            <a:off x="2641337" y="2420407"/>
            <a:ext cx="684327" cy="333433"/>
          </a:xfrm>
          <a:prstGeom prst="rect">
            <a:avLst/>
          </a:prstGeom>
          <a:solidFill>
            <a:schemeClr val="bg1">
              <a:alpha val="74000"/>
            </a:schemeClr>
          </a:solidFill>
        </p:spPr>
      </p:pic>
      <p:pic>
        <p:nvPicPr>
          <p:cNvPr id="106" name="Picture 2" descr="TAG: Conclusion Enablement - Persberichten.com">
            <a:extLst>
              <a:ext uri="{FF2B5EF4-FFF2-40B4-BE49-F238E27FC236}">
                <a16:creationId xmlns:a16="http://schemas.microsoft.com/office/drawing/2014/main" id="{84651F89-98B2-F6E2-4FCA-7FE1A6251338}"/>
              </a:ext>
            </a:extLst>
          </p:cNvPr>
          <p:cNvPicPr>
            <a:picLocks noChangeAspect="1" noChangeArrowheads="1"/>
          </p:cNvPicPr>
          <p:nvPr/>
        </p:nvPicPr>
        <p:blipFill>
          <a:blip r:embed="rId8">
            <a:alphaModFix amt="70000"/>
            <a:extLst>
              <a:ext uri="{28A0092B-C50C-407E-A947-70E740481C1C}">
                <a14:useLocalDpi xmlns:a14="http://schemas.microsoft.com/office/drawing/2010/main" val="0"/>
              </a:ext>
            </a:extLst>
          </a:blip>
          <a:srcRect/>
          <a:stretch>
            <a:fillRect/>
          </a:stretch>
        </p:blipFill>
        <p:spPr bwMode="auto">
          <a:xfrm>
            <a:off x="5099162" y="3397085"/>
            <a:ext cx="781934" cy="191139"/>
          </a:xfrm>
          <a:prstGeom prst="rect">
            <a:avLst/>
          </a:prstGeom>
          <a:solidFill>
            <a:schemeClr val="bg1">
              <a:alpha val="74000"/>
            </a:schemeClr>
          </a:solidFill>
        </p:spPr>
      </p:pic>
      <p:pic>
        <p:nvPicPr>
          <p:cNvPr id="44" name="Picture 43">
            <a:extLst>
              <a:ext uri="{FF2B5EF4-FFF2-40B4-BE49-F238E27FC236}">
                <a16:creationId xmlns:a16="http://schemas.microsoft.com/office/drawing/2014/main" id="{56C44BA2-749C-22E6-884D-AB5E0A3F3BE5}"/>
              </a:ext>
            </a:extLst>
          </p:cNvPr>
          <p:cNvPicPr>
            <a:picLocks noChangeAspect="1"/>
          </p:cNvPicPr>
          <p:nvPr/>
        </p:nvPicPr>
        <p:blipFill>
          <a:blip r:embed="rId9">
            <a:alphaModFix amt="70000"/>
          </a:blip>
          <a:stretch>
            <a:fillRect/>
          </a:stretch>
        </p:blipFill>
        <p:spPr>
          <a:xfrm>
            <a:off x="1604848" y="2118766"/>
            <a:ext cx="739014" cy="364351"/>
          </a:xfrm>
          <a:prstGeom prst="rect">
            <a:avLst/>
          </a:prstGeom>
        </p:spPr>
      </p:pic>
      <p:pic>
        <p:nvPicPr>
          <p:cNvPr id="46" name="Picture 45">
            <a:extLst>
              <a:ext uri="{FF2B5EF4-FFF2-40B4-BE49-F238E27FC236}">
                <a16:creationId xmlns:a16="http://schemas.microsoft.com/office/drawing/2014/main" id="{45FA82A5-D6B8-12F4-36C4-BDB7FF1456DF}"/>
              </a:ext>
            </a:extLst>
          </p:cNvPr>
          <p:cNvPicPr>
            <a:picLocks noChangeAspect="1"/>
          </p:cNvPicPr>
          <p:nvPr/>
        </p:nvPicPr>
        <p:blipFill>
          <a:blip r:embed="rId10">
            <a:alphaModFix amt="70000"/>
          </a:blip>
          <a:stretch>
            <a:fillRect/>
          </a:stretch>
        </p:blipFill>
        <p:spPr>
          <a:xfrm>
            <a:off x="5977647" y="3994358"/>
            <a:ext cx="1229430" cy="528540"/>
          </a:xfrm>
          <a:prstGeom prst="rect">
            <a:avLst/>
          </a:prstGeom>
        </p:spPr>
      </p:pic>
      <p:pic>
        <p:nvPicPr>
          <p:cNvPr id="48" name="Snagit_SNG826">
            <a:extLst>
              <a:ext uri="{FF2B5EF4-FFF2-40B4-BE49-F238E27FC236}">
                <a16:creationId xmlns:a16="http://schemas.microsoft.com/office/drawing/2014/main" id="{18008FC5-ABAA-06C8-2DEC-68FF99804153}"/>
              </a:ext>
            </a:extLst>
          </p:cNvPr>
          <p:cNvPicPr>
            <a:picLocks noChangeAspect="1"/>
          </p:cNvPicPr>
          <p:nvPr/>
        </p:nvPicPr>
        <p:blipFill>
          <a:blip r:embed="rId11">
            <a:alphaModFix amt="70000"/>
          </a:blip>
          <a:stretch>
            <a:fillRect/>
          </a:stretch>
        </p:blipFill>
        <p:spPr>
          <a:xfrm>
            <a:off x="9801212" y="2909577"/>
            <a:ext cx="1100171" cy="330687"/>
          </a:xfrm>
          <a:prstGeom prst="rect">
            <a:avLst/>
          </a:prstGeom>
        </p:spPr>
      </p:pic>
      <p:pic>
        <p:nvPicPr>
          <p:cNvPr id="49" name="Snagit_SNG836">
            <a:extLst>
              <a:ext uri="{FF2B5EF4-FFF2-40B4-BE49-F238E27FC236}">
                <a16:creationId xmlns:a16="http://schemas.microsoft.com/office/drawing/2014/main" id="{D88EC79C-7CD6-C293-CF8E-99E2CF2124CD}"/>
              </a:ext>
            </a:extLst>
          </p:cNvPr>
          <p:cNvPicPr>
            <a:picLocks noChangeAspect="1"/>
          </p:cNvPicPr>
          <p:nvPr/>
        </p:nvPicPr>
        <p:blipFill>
          <a:blip r:embed="rId12"/>
          <a:stretch>
            <a:fillRect/>
          </a:stretch>
        </p:blipFill>
        <p:spPr>
          <a:xfrm>
            <a:off x="1721599" y="4014611"/>
            <a:ext cx="895399" cy="213003"/>
          </a:xfrm>
          <a:prstGeom prst="rect">
            <a:avLst/>
          </a:prstGeom>
        </p:spPr>
      </p:pic>
      <p:pic>
        <p:nvPicPr>
          <p:cNvPr id="50" name="Picture 49">
            <a:extLst>
              <a:ext uri="{FF2B5EF4-FFF2-40B4-BE49-F238E27FC236}">
                <a16:creationId xmlns:a16="http://schemas.microsoft.com/office/drawing/2014/main" id="{B801AA43-C057-155C-558E-731352750D0B}"/>
              </a:ext>
            </a:extLst>
          </p:cNvPr>
          <p:cNvPicPr>
            <a:picLocks noChangeAspect="1"/>
          </p:cNvPicPr>
          <p:nvPr/>
        </p:nvPicPr>
        <p:blipFill>
          <a:blip r:embed="rId13"/>
          <a:stretch>
            <a:fillRect/>
          </a:stretch>
        </p:blipFill>
        <p:spPr>
          <a:xfrm>
            <a:off x="6104754" y="3176068"/>
            <a:ext cx="372575" cy="500687"/>
          </a:xfrm>
          <a:prstGeom prst="rect">
            <a:avLst/>
          </a:prstGeom>
        </p:spPr>
      </p:pic>
      <p:pic>
        <p:nvPicPr>
          <p:cNvPr id="4" name="Picture 3">
            <a:extLst>
              <a:ext uri="{FF2B5EF4-FFF2-40B4-BE49-F238E27FC236}">
                <a16:creationId xmlns:a16="http://schemas.microsoft.com/office/drawing/2014/main" id="{D52599D0-EADC-B185-DC0E-BA2005866656}"/>
              </a:ext>
            </a:extLst>
          </p:cNvPr>
          <p:cNvPicPr>
            <a:picLocks noChangeAspect="1"/>
          </p:cNvPicPr>
          <p:nvPr/>
        </p:nvPicPr>
        <p:blipFill>
          <a:blip r:embed="rId14">
            <a:alphaModFix amt="70000"/>
          </a:blip>
          <a:stretch>
            <a:fillRect/>
          </a:stretch>
        </p:blipFill>
        <p:spPr>
          <a:xfrm>
            <a:off x="4506490" y="5220399"/>
            <a:ext cx="559748" cy="1159479"/>
          </a:xfrm>
          <a:prstGeom prst="rect">
            <a:avLst/>
          </a:prstGeom>
          <a:ln>
            <a:noFill/>
          </a:ln>
          <a:effectLst>
            <a:outerShdw blurRad="292100" dist="139700" dir="2700000" algn="tl" rotWithShape="0">
              <a:srgbClr val="333333">
                <a:alpha val="65000"/>
              </a:srgbClr>
            </a:outerShdw>
          </a:effectLst>
        </p:spPr>
      </p:pic>
      <p:pic>
        <p:nvPicPr>
          <p:cNvPr id="45" name="Picture 44">
            <a:extLst>
              <a:ext uri="{FF2B5EF4-FFF2-40B4-BE49-F238E27FC236}">
                <a16:creationId xmlns:a16="http://schemas.microsoft.com/office/drawing/2014/main" id="{EB90AC5C-1C8F-D6FD-9E51-8B4465FF757B}"/>
              </a:ext>
            </a:extLst>
          </p:cNvPr>
          <p:cNvPicPr>
            <a:picLocks noChangeAspect="1"/>
          </p:cNvPicPr>
          <p:nvPr/>
        </p:nvPicPr>
        <p:blipFill>
          <a:blip r:embed="rId15">
            <a:alphaModFix amt="70000"/>
          </a:blip>
          <a:stretch>
            <a:fillRect/>
          </a:stretch>
        </p:blipFill>
        <p:spPr>
          <a:xfrm>
            <a:off x="6267187" y="2695959"/>
            <a:ext cx="1547370" cy="267001"/>
          </a:xfrm>
          <a:prstGeom prst="rect">
            <a:avLst/>
          </a:prstGeom>
        </p:spPr>
      </p:pic>
      <p:pic>
        <p:nvPicPr>
          <p:cNvPr id="55" name="Picture 54">
            <a:extLst>
              <a:ext uri="{FF2B5EF4-FFF2-40B4-BE49-F238E27FC236}">
                <a16:creationId xmlns:a16="http://schemas.microsoft.com/office/drawing/2014/main" id="{8593CA96-A626-427B-5478-D87C5954EBFD}"/>
              </a:ext>
            </a:extLst>
          </p:cNvPr>
          <p:cNvPicPr>
            <a:picLocks noChangeAspect="1"/>
          </p:cNvPicPr>
          <p:nvPr/>
        </p:nvPicPr>
        <p:blipFill>
          <a:blip r:embed="rId16">
            <a:alphaModFix amt="70000"/>
          </a:blip>
          <a:stretch>
            <a:fillRect/>
          </a:stretch>
        </p:blipFill>
        <p:spPr>
          <a:xfrm>
            <a:off x="175136" y="2526715"/>
            <a:ext cx="814195" cy="389576"/>
          </a:xfrm>
          <a:prstGeom prst="rect">
            <a:avLst/>
          </a:prstGeom>
        </p:spPr>
      </p:pic>
      <p:pic>
        <p:nvPicPr>
          <p:cNvPr id="52" name="Picture 51">
            <a:extLst>
              <a:ext uri="{FF2B5EF4-FFF2-40B4-BE49-F238E27FC236}">
                <a16:creationId xmlns:a16="http://schemas.microsoft.com/office/drawing/2014/main" id="{9C1D8E07-FF1C-C449-6574-A7AB0ED0322D}"/>
              </a:ext>
            </a:extLst>
          </p:cNvPr>
          <p:cNvPicPr>
            <a:picLocks noChangeAspect="1"/>
          </p:cNvPicPr>
          <p:nvPr/>
        </p:nvPicPr>
        <p:blipFill>
          <a:blip r:embed="rId17">
            <a:alphaModFix amt="70000"/>
          </a:blip>
          <a:stretch>
            <a:fillRect/>
          </a:stretch>
        </p:blipFill>
        <p:spPr>
          <a:xfrm>
            <a:off x="228235" y="1946167"/>
            <a:ext cx="903935" cy="226640"/>
          </a:xfrm>
          <a:prstGeom prst="rect">
            <a:avLst/>
          </a:prstGeom>
        </p:spPr>
      </p:pic>
      <p:pic>
        <p:nvPicPr>
          <p:cNvPr id="57" name="Picture 2">
            <a:extLst>
              <a:ext uri="{FF2B5EF4-FFF2-40B4-BE49-F238E27FC236}">
                <a16:creationId xmlns:a16="http://schemas.microsoft.com/office/drawing/2014/main" id="{63436A29-2EB3-EF01-8201-B8AF3DCF55F8}"/>
              </a:ext>
            </a:extLst>
          </p:cNvPr>
          <p:cNvPicPr>
            <a:picLocks noChangeAspect="1" noChangeArrowheads="1"/>
          </p:cNvPicPr>
          <p:nvPr/>
        </p:nvPicPr>
        <p:blipFill>
          <a:blip r:embed="rId18">
            <a:alphaModFix amt="85000"/>
            <a:extLst>
              <a:ext uri="{28A0092B-C50C-407E-A947-70E740481C1C}">
                <a14:useLocalDpi xmlns:a14="http://schemas.microsoft.com/office/drawing/2010/main" val="0"/>
              </a:ext>
            </a:extLst>
          </a:blip>
          <a:srcRect/>
          <a:stretch>
            <a:fillRect/>
          </a:stretch>
        </p:blipFill>
        <p:spPr bwMode="auto">
          <a:xfrm>
            <a:off x="3008824" y="3798159"/>
            <a:ext cx="1894434" cy="2950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59" name="Picture 58">
            <a:extLst>
              <a:ext uri="{FF2B5EF4-FFF2-40B4-BE49-F238E27FC236}">
                <a16:creationId xmlns:a16="http://schemas.microsoft.com/office/drawing/2014/main" id="{741DFB3B-005C-47D6-D861-A3A7263A7AC1}"/>
              </a:ext>
            </a:extLst>
          </p:cNvPr>
          <p:cNvPicPr>
            <a:picLocks noChangeAspect="1"/>
          </p:cNvPicPr>
          <p:nvPr/>
        </p:nvPicPr>
        <p:blipFill>
          <a:blip r:embed="rId19">
            <a:alphaModFix amt="85000"/>
          </a:blip>
          <a:stretch>
            <a:fillRect/>
          </a:stretch>
        </p:blipFill>
        <p:spPr>
          <a:xfrm>
            <a:off x="8083787" y="2275472"/>
            <a:ext cx="872115" cy="363565"/>
          </a:xfrm>
          <a:prstGeom prst="rect">
            <a:avLst/>
          </a:prstGeom>
        </p:spPr>
      </p:pic>
      <p:pic>
        <p:nvPicPr>
          <p:cNvPr id="2052" name="Picture 4">
            <a:extLst>
              <a:ext uri="{FF2B5EF4-FFF2-40B4-BE49-F238E27FC236}">
                <a16:creationId xmlns:a16="http://schemas.microsoft.com/office/drawing/2014/main" id="{74549A13-B34F-0D63-C177-0CC25917CD07}"/>
              </a:ext>
            </a:extLst>
          </p:cNvPr>
          <p:cNvPicPr>
            <a:picLocks noChangeAspect="1" noChangeArrowheads="1"/>
          </p:cNvPicPr>
          <p:nvPr/>
        </p:nvPicPr>
        <p:blipFill>
          <a:blip r:embed="rId20">
            <a:alphaModFix amt="70000"/>
            <a:extLst>
              <a:ext uri="{28A0092B-C50C-407E-A947-70E740481C1C}">
                <a14:useLocalDpi xmlns:a14="http://schemas.microsoft.com/office/drawing/2010/main" val="0"/>
              </a:ext>
            </a:extLst>
          </a:blip>
          <a:srcRect/>
          <a:stretch>
            <a:fillRect/>
          </a:stretch>
        </p:blipFill>
        <p:spPr bwMode="auto">
          <a:xfrm>
            <a:off x="1721599" y="3024564"/>
            <a:ext cx="943397" cy="23813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CBC50E6E-B995-BEB0-10F2-B4014B622E36}"/>
              </a:ext>
            </a:extLst>
          </p:cNvPr>
          <p:cNvPicPr>
            <a:picLocks noChangeAspect="1" noChangeArrowheads="1"/>
          </p:cNvPicPr>
          <p:nvPr/>
        </p:nvPicPr>
        <p:blipFill>
          <a:blip r:embed="rId21">
            <a:alphaModFix amt="70000"/>
            <a:extLst>
              <a:ext uri="{28A0092B-C50C-407E-A947-70E740481C1C}">
                <a14:useLocalDpi xmlns:a14="http://schemas.microsoft.com/office/drawing/2010/main" val="0"/>
              </a:ext>
            </a:extLst>
          </a:blip>
          <a:srcRect/>
          <a:stretch>
            <a:fillRect/>
          </a:stretch>
        </p:blipFill>
        <p:spPr bwMode="auto">
          <a:xfrm>
            <a:off x="2390390" y="4842854"/>
            <a:ext cx="1186220" cy="29943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7A7D3D2E-35AC-6642-6B22-DF288CB87D76}"/>
              </a:ext>
            </a:extLst>
          </p:cNvPr>
          <p:cNvPicPr>
            <a:picLocks noChangeAspect="1" noChangeArrowheads="1"/>
          </p:cNvPicPr>
          <p:nvPr/>
        </p:nvPicPr>
        <p:blipFill>
          <a:blip r:embed="rId22">
            <a:alphaModFix amt="70000"/>
            <a:extLst>
              <a:ext uri="{28A0092B-C50C-407E-A947-70E740481C1C}">
                <a14:useLocalDpi xmlns:a14="http://schemas.microsoft.com/office/drawing/2010/main" val="0"/>
              </a:ext>
            </a:extLst>
          </a:blip>
          <a:srcRect/>
          <a:stretch>
            <a:fillRect/>
          </a:stretch>
        </p:blipFill>
        <p:spPr bwMode="auto">
          <a:xfrm>
            <a:off x="2875973" y="3199792"/>
            <a:ext cx="1017585" cy="238139"/>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a:extLst>
              <a:ext uri="{FF2B5EF4-FFF2-40B4-BE49-F238E27FC236}">
                <a16:creationId xmlns:a16="http://schemas.microsoft.com/office/drawing/2014/main" id="{FA19E459-94B6-8C06-2ECD-03D4E4BE3984}"/>
              </a:ext>
            </a:extLst>
          </p:cNvPr>
          <p:cNvPicPr>
            <a:picLocks noChangeAspect="1"/>
          </p:cNvPicPr>
          <p:nvPr/>
        </p:nvPicPr>
        <p:blipFill>
          <a:blip r:embed="rId23">
            <a:alphaModFix amt="70000"/>
          </a:blip>
          <a:stretch>
            <a:fillRect/>
          </a:stretch>
        </p:blipFill>
        <p:spPr>
          <a:xfrm>
            <a:off x="10700443" y="2368259"/>
            <a:ext cx="1517552" cy="317646"/>
          </a:xfrm>
          <a:prstGeom prst="rect">
            <a:avLst/>
          </a:prstGeom>
        </p:spPr>
      </p:pic>
      <p:sp>
        <p:nvSpPr>
          <p:cNvPr id="43" name="Logo">
            <a:extLst>
              <a:ext uri="{FF2B5EF4-FFF2-40B4-BE49-F238E27FC236}">
                <a16:creationId xmlns:a16="http://schemas.microsoft.com/office/drawing/2014/main" id="{F9608AC5-2FE8-805E-5DFE-A52A9C35F3D8}"/>
              </a:ext>
            </a:extLst>
          </p:cNvPr>
          <p:cNvSpPr txBox="1">
            <a:spLocks/>
          </p:cNvSpPr>
          <p:nvPr/>
        </p:nvSpPr>
        <p:spPr>
          <a:xfrm>
            <a:off x="7384513" y="3107508"/>
            <a:ext cx="1304219" cy="907103"/>
          </a:xfrm>
          <a:prstGeom prst="rect">
            <a:avLst/>
          </a:prstGeom>
          <a:blipFill>
            <a:blip r:embed="rId24">
              <a:extLst>
                <a:ext uri="{96DAC541-7B7A-43D3-8B79-37D633B846F1}">
                  <asvg:svgBlip xmlns:asvg="http://schemas.microsoft.com/office/drawing/2016/SVG/main" r:embed="rId25"/>
                </a:ext>
              </a:extLst>
            </a:blip>
            <a:stretch>
              <a:fillRect/>
            </a:stretch>
          </a:blipFill>
        </p:spPr>
        <p:txBody>
          <a:bodyPr/>
          <a:lstStyle>
            <a:lvl1pPr marL="0" indent="0"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None/>
              <a:defRPr lang="nl-NL" sz="1600" kern="1200" dirty="0">
                <a:solidFill>
                  <a:schemeClr val="tx1"/>
                </a:solidFill>
                <a:latin typeface="+mn-lt"/>
                <a:ea typeface="+mn-ea"/>
                <a:cs typeface="+mn-cs"/>
              </a:defRPr>
            </a:lvl1pPr>
            <a:lvl2pPr marL="542925"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2pPr>
            <a:lvl3pPr marL="0" indent="0" algn="l" defTabSz="914377" rtl="0" eaLnBrk="1" latinLnBrk="0" hangingPunct="1">
              <a:lnSpc>
                <a:spcPct val="90000"/>
              </a:lnSpc>
              <a:spcBef>
                <a:spcPts val="800"/>
              </a:spcBef>
              <a:spcAft>
                <a:spcPts val="0"/>
              </a:spcAft>
              <a:buFont typeface="Arial" panose="020B0604020202020204" pitchFamily="34" charset="0"/>
              <a:buNone/>
              <a:defRPr sz="1600" kern="1200">
                <a:solidFill>
                  <a:schemeClr val="tx1"/>
                </a:solidFill>
                <a:latin typeface="+mn-lt"/>
                <a:ea typeface="+mn-ea"/>
                <a:cs typeface="+mn-cs"/>
              </a:defRPr>
            </a:lvl3pPr>
            <a:lvl4pPr marL="0" indent="0" algn="l" defTabSz="914377" rtl="0" eaLnBrk="1" latinLnBrk="0" hangingPunct="1">
              <a:lnSpc>
                <a:spcPct val="90000"/>
              </a:lnSpc>
              <a:spcBef>
                <a:spcPts val="800"/>
              </a:spcBef>
              <a:spcAft>
                <a:spcPts val="0"/>
              </a:spcAft>
              <a:buFont typeface="Arial" panose="020B0604020202020204" pitchFamily="34" charset="0"/>
              <a:buNone/>
              <a:defRPr sz="1600" b="0" kern="1200" cap="all" baseline="0">
                <a:solidFill>
                  <a:schemeClr val="tx1"/>
                </a:solidFill>
                <a:latin typeface="+mn-lt"/>
                <a:ea typeface="+mn-ea"/>
                <a:cs typeface="+mn-cs"/>
              </a:defRPr>
            </a:lvl4pPr>
            <a:lvl5pPr marL="0" indent="0" algn="l" defTabSz="914377" rtl="0" eaLnBrk="1" latinLnBrk="0" hangingPunct="1">
              <a:lnSpc>
                <a:spcPct val="90000"/>
              </a:lnSpc>
              <a:spcBef>
                <a:spcPts val="800"/>
              </a:spcBef>
              <a:spcAft>
                <a:spcPts val="0"/>
              </a:spcAft>
              <a:buFont typeface="Arial" panose="020B0604020202020204" pitchFamily="34" charset="0"/>
              <a:buNone/>
              <a:defRPr lang="nl-NL" sz="3600" b="0" kern="1200" cap="all" baseline="0" dirty="0">
                <a:solidFill>
                  <a:schemeClr val="tx1"/>
                </a:solidFill>
                <a:effectLst/>
                <a:latin typeface="+mj-lt"/>
                <a:ea typeface="+mn-ea"/>
                <a:cs typeface="+mn-cs"/>
              </a:defRPr>
            </a:lvl5pPr>
            <a:lvl6pPr marL="0" indent="0" algn="l" defTabSz="914377" rtl="0" eaLnBrk="1" latinLnBrk="0" hangingPunct="1">
              <a:lnSpc>
                <a:spcPct val="90000"/>
              </a:lnSpc>
              <a:spcBef>
                <a:spcPts val="800"/>
              </a:spcBef>
              <a:buFont typeface="+mj-lt"/>
              <a:buNone/>
              <a:defRPr sz="1800" b="1" kern="1200" cap="none" baseline="0">
                <a:solidFill>
                  <a:schemeClr val="tx1"/>
                </a:solidFill>
                <a:latin typeface="+mn-lt"/>
                <a:ea typeface="+mn-ea"/>
                <a:cs typeface="+mn-cs"/>
              </a:defRPr>
            </a:lvl6pPr>
            <a:lvl7pPr marL="271463" indent="-271463" algn="l" defTabSz="914377" rtl="0" eaLnBrk="1" latinLnBrk="0" hangingPunct="1">
              <a:lnSpc>
                <a:spcPct val="90000"/>
              </a:lnSpc>
              <a:spcBef>
                <a:spcPts val="800"/>
              </a:spcBef>
              <a:buClr>
                <a:schemeClr val="accent5"/>
              </a:buClr>
              <a:buFont typeface="+mj-lt"/>
              <a:buAutoNum type="arabicPeriod"/>
              <a:defRPr sz="1600" kern="1200">
                <a:solidFill>
                  <a:schemeClr val="tx1"/>
                </a:solidFill>
                <a:latin typeface="+mn-lt"/>
                <a:ea typeface="+mn-ea"/>
                <a:cs typeface="+mn-cs"/>
              </a:defRPr>
            </a:lvl7pPr>
            <a:lvl8pPr marL="271463" indent="-271463" algn="l" defTabSz="914377" rtl="0" eaLnBrk="1" latinLnBrk="0" hangingPunct="1">
              <a:lnSpc>
                <a:spcPct val="90000"/>
              </a:lnSpc>
              <a:spcBef>
                <a:spcPts val="800"/>
              </a:spcBef>
              <a:buClr>
                <a:schemeClr val="accent5"/>
              </a:buClr>
              <a:buFont typeface="+mj-lt"/>
              <a:buAutoNum type="alphaLcPeriod"/>
              <a:defRPr sz="1600" kern="1200">
                <a:solidFill>
                  <a:schemeClr val="tx1"/>
                </a:solidFill>
                <a:latin typeface="+mn-lt"/>
                <a:ea typeface="+mn-ea"/>
                <a:cs typeface="+mn-cs"/>
              </a:defRPr>
            </a:lvl8pPr>
            <a:lvl9pPr marL="0" indent="0" algn="l" defTabSz="914377" rtl="0" eaLnBrk="1" latinLnBrk="0" hangingPunct="1">
              <a:lnSpc>
                <a:spcPct val="90000"/>
              </a:lnSpc>
              <a:spcBef>
                <a:spcPts val="800"/>
              </a:spcBef>
              <a:buFont typeface="Arial" panose="020B0604020202020204" pitchFamily="34" charset="0"/>
              <a:buNone/>
              <a:defRPr sz="1400" i="1" kern="1200">
                <a:solidFill>
                  <a:schemeClr val="tx1"/>
                </a:solidFill>
                <a:latin typeface="+mn-lt"/>
                <a:ea typeface="+mn-ea"/>
                <a:cs typeface="+mn-cs"/>
              </a:defRPr>
            </a:lvl9pPr>
          </a:lstStyle>
          <a:p>
            <a:r>
              <a:rPr lang="en-US"/>
              <a:t> </a:t>
            </a:r>
          </a:p>
        </p:txBody>
      </p:sp>
      <p:pic>
        <p:nvPicPr>
          <p:cNvPr id="1026" name="Picture 2">
            <a:extLst>
              <a:ext uri="{FF2B5EF4-FFF2-40B4-BE49-F238E27FC236}">
                <a16:creationId xmlns:a16="http://schemas.microsoft.com/office/drawing/2014/main" id="{5DCDF983-7EAF-B506-62AB-A770C607AED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0094477" y="3433602"/>
            <a:ext cx="1711339" cy="4319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325A0B23-64EA-3E61-443C-2EF32EC2B031}"/>
              </a:ext>
            </a:extLst>
          </p:cNvPr>
          <p:cNvPicPr>
            <a:picLocks noChangeAspect="1"/>
          </p:cNvPicPr>
          <p:nvPr/>
        </p:nvPicPr>
        <p:blipFill>
          <a:blip r:embed="rId3"/>
          <a:stretch>
            <a:fillRect/>
          </a:stretch>
        </p:blipFill>
        <p:spPr>
          <a:xfrm>
            <a:off x="7146947" y="997232"/>
            <a:ext cx="2173653" cy="355422"/>
          </a:xfrm>
          <a:prstGeom prst="rect">
            <a:avLst/>
          </a:prstGeom>
        </p:spPr>
      </p:pic>
      <p:pic>
        <p:nvPicPr>
          <p:cNvPr id="12" name="Picture 11">
            <a:extLst>
              <a:ext uri="{FF2B5EF4-FFF2-40B4-BE49-F238E27FC236}">
                <a16:creationId xmlns:a16="http://schemas.microsoft.com/office/drawing/2014/main" id="{DEDBBD11-62CC-5BAD-E815-F4E4C5ECA03E}"/>
              </a:ext>
            </a:extLst>
          </p:cNvPr>
          <p:cNvPicPr>
            <a:picLocks noChangeAspect="1"/>
          </p:cNvPicPr>
          <p:nvPr/>
        </p:nvPicPr>
        <p:blipFill>
          <a:blip r:embed="rId3"/>
          <a:stretch>
            <a:fillRect/>
          </a:stretch>
        </p:blipFill>
        <p:spPr>
          <a:xfrm>
            <a:off x="2178448" y="1264352"/>
            <a:ext cx="2173653" cy="355422"/>
          </a:xfrm>
          <a:prstGeom prst="rect">
            <a:avLst/>
          </a:prstGeom>
        </p:spPr>
      </p:pic>
      <p:cxnSp>
        <p:nvCxnSpPr>
          <p:cNvPr id="63" name="Straight Arrow Connector 62">
            <a:extLst>
              <a:ext uri="{FF2B5EF4-FFF2-40B4-BE49-F238E27FC236}">
                <a16:creationId xmlns:a16="http://schemas.microsoft.com/office/drawing/2014/main" id="{CEB0A43E-F7F4-E7EB-63F7-ACE37D8A5CF5}"/>
              </a:ext>
            </a:extLst>
          </p:cNvPr>
          <p:cNvCxnSpPr/>
          <p:nvPr/>
        </p:nvCxnSpPr>
        <p:spPr>
          <a:xfrm flipV="1">
            <a:off x="1900238" y="1643894"/>
            <a:ext cx="490152" cy="86044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A33EDA42-F99F-BFAC-7BA7-D8583FC3BCC0}"/>
              </a:ext>
            </a:extLst>
          </p:cNvPr>
          <p:cNvCxnSpPr>
            <a:stCxn id="86" idx="0"/>
          </p:cNvCxnSpPr>
          <p:nvPr/>
        </p:nvCxnSpPr>
        <p:spPr>
          <a:xfrm flipH="1" flipV="1">
            <a:off x="3212050" y="1630696"/>
            <a:ext cx="459505" cy="186956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AB47C21-6466-903F-9DC6-8634F79A8764}"/>
              </a:ext>
            </a:extLst>
          </p:cNvPr>
          <p:cNvCxnSpPr>
            <a:cxnSpLocks/>
            <a:stCxn id="89" idx="1"/>
          </p:cNvCxnSpPr>
          <p:nvPr/>
        </p:nvCxnSpPr>
        <p:spPr>
          <a:xfrm flipH="1" flipV="1">
            <a:off x="4272095" y="1643894"/>
            <a:ext cx="1044750" cy="68658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159CDED1-7EC4-835F-913E-D4007F88143F}"/>
              </a:ext>
            </a:extLst>
          </p:cNvPr>
          <p:cNvCxnSpPr/>
          <p:nvPr/>
        </p:nvCxnSpPr>
        <p:spPr>
          <a:xfrm flipH="1" flipV="1">
            <a:off x="3702861" y="1599849"/>
            <a:ext cx="1587166" cy="1849450"/>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991DFED6-79DF-5B55-66F6-EF44E8C2DE49}"/>
              </a:ext>
            </a:extLst>
          </p:cNvPr>
          <p:cNvCxnSpPr>
            <a:cxnSpLocks/>
            <a:endCxn id="11" idx="1"/>
          </p:cNvCxnSpPr>
          <p:nvPr/>
        </p:nvCxnSpPr>
        <p:spPr>
          <a:xfrm flipV="1">
            <a:off x="5743389" y="1174943"/>
            <a:ext cx="1403558" cy="121040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B07267E6-C5A0-5956-CE59-04CC8E204FF6}"/>
              </a:ext>
            </a:extLst>
          </p:cNvPr>
          <p:cNvCxnSpPr>
            <a:cxnSpLocks/>
            <a:stCxn id="106" idx="0"/>
          </p:cNvCxnSpPr>
          <p:nvPr/>
        </p:nvCxnSpPr>
        <p:spPr>
          <a:xfrm flipV="1">
            <a:off x="5490129" y="1368750"/>
            <a:ext cx="1894384" cy="2028335"/>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EC8127D-9A69-1EF8-2921-D5DF8131FEE7}"/>
              </a:ext>
            </a:extLst>
          </p:cNvPr>
          <p:cNvCxnSpPr>
            <a:cxnSpLocks/>
            <a:stCxn id="59" idx="2"/>
            <a:endCxn id="11" idx="2"/>
          </p:cNvCxnSpPr>
          <p:nvPr/>
        </p:nvCxnSpPr>
        <p:spPr>
          <a:xfrm flipH="1" flipV="1">
            <a:off x="8233774" y="1352654"/>
            <a:ext cx="286071" cy="1286383"/>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B26AFE4-AC37-D922-93BF-73961AA86374}"/>
              </a:ext>
            </a:extLst>
          </p:cNvPr>
          <p:cNvCxnSpPr>
            <a:cxnSpLocks/>
            <a:stCxn id="92" idx="0"/>
          </p:cNvCxnSpPr>
          <p:nvPr/>
        </p:nvCxnSpPr>
        <p:spPr>
          <a:xfrm flipH="1" flipV="1">
            <a:off x="9311988" y="1327744"/>
            <a:ext cx="1480559" cy="411066"/>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7A981FA8-70B7-AE44-1403-EDA7F9F6A1F3}"/>
              </a:ext>
            </a:extLst>
          </p:cNvPr>
          <p:cNvCxnSpPr>
            <a:cxnSpLocks/>
            <a:stCxn id="94" idx="1"/>
          </p:cNvCxnSpPr>
          <p:nvPr/>
        </p:nvCxnSpPr>
        <p:spPr>
          <a:xfrm flipH="1" flipV="1">
            <a:off x="8770660" y="1370919"/>
            <a:ext cx="2434740" cy="1705152"/>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59493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strVal val="#ppt_w+.3"/>
                                          </p:val>
                                        </p:tav>
                                        <p:tav tm="100000">
                                          <p:val>
                                            <p:strVal val="#ppt_w"/>
                                          </p:val>
                                        </p:tav>
                                      </p:tavLst>
                                    </p:anim>
                                    <p:anim calcmode="lin" valueType="num">
                                      <p:cBhvr>
                                        <p:cTn id="8" dur="1000" fill="hold"/>
                                        <p:tgtEl>
                                          <p:spTgt spid="2"/>
                                        </p:tgtEl>
                                        <p:attrNameLst>
                                          <p:attrName>ppt_h</p:attrName>
                                        </p:attrNameLst>
                                      </p:cBhvr>
                                      <p:tavLst>
                                        <p:tav tm="0">
                                          <p:val>
                                            <p:strVal val="#ppt_h"/>
                                          </p:val>
                                        </p:tav>
                                        <p:tav tm="100000">
                                          <p:val>
                                            <p:strVal val="#ppt_h"/>
                                          </p:val>
                                        </p:tav>
                                      </p:tavLst>
                                    </p:anim>
                                    <p:animEffect transition="in" filter="fade">
                                      <p:cBhvr>
                                        <p:cTn id="9" dur="1000"/>
                                        <p:tgtEl>
                                          <p:spTgt spid="2"/>
                                        </p:tgtEl>
                                      </p:cBhvr>
                                    </p:animEffect>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83"/>
                                        </p:tgtEl>
                                        <p:attrNameLst>
                                          <p:attrName>style.visibility</p:attrName>
                                        </p:attrNameLst>
                                      </p:cBhvr>
                                      <p:to>
                                        <p:strVal val="visible"/>
                                      </p:to>
                                    </p:set>
                                    <p:animEffect transition="in" filter="fade">
                                      <p:cBhvr>
                                        <p:cTn id="14" dur="500"/>
                                        <p:tgtEl>
                                          <p:spTgt spid="83"/>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fade">
                                      <p:cBhvr>
                                        <p:cTn id="17" dur="500"/>
                                        <p:tgtEl>
                                          <p:spTgt spid="8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85"/>
                                        </p:tgtEl>
                                        <p:attrNameLst>
                                          <p:attrName>style.visibility</p:attrName>
                                        </p:attrNameLst>
                                      </p:cBhvr>
                                      <p:to>
                                        <p:strVal val="visible"/>
                                      </p:to>
                                    </p:set>
                                    <p:animEffect transition="in" filter="fade">
                                      <p:cBhvr>
                                        <p:cTn id="20" dur="500"/>
                                        <p:tgtEl>
                                          <p:spTgt spid="85"/>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animEffect transition="in" filter="fade">
                                      <p:cBhvr>
                                        <p:cTn id="23" dur="500"/>
                                        <p:tgtEl>
                                          <p:spTgt spid="8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7"/>
                                        </p:tgtEl>
                                        <p:attrNameLst>
                                          <p:attrName>style.visibility</p:attrName>
                                        </p:attrNameLst>
                                      </p:cBhvr>
                                      <p:to>
                                        <p:strVal val="visible"/>
                                      </p:to>
                                    </p:set>
                                    <p:animEffect transition="in" filter="fade">
                                      <p:cBhvr>
                                        <p:cTn id="26" dur="500"/>
                                        <p:tgtEl>
                                          <p:spTgt spid="8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88"/>
                                        </p:tgtEl>
                                        <p:attrNameLst>
                                          <p:attrName>style.visibility</p:attrName>
                                        </p:attrNameLst>
                                      </p:cBhvr>
                                      <p:to>
                                        <p:strVal val="visible"/>
                                      </p:to>
                                    </p:set>
                                    <p:animEffect transition="in" filter="fade">
                                      <p:cBhvr>
                                        <p:cTn id="29" dur="500"/>
                                        <p:tgtEl>
                                          <p:spTgt spid="8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89"/>
                                        </p:tgtEl>
                                        <p:attrNameLst>
                                          <p:attrName>style.visibility</p:attrName>
                                        </p:attrNameLst>
                                      </p:cBhvr>
                                      <p:to>
                                        <p:strVal val="visible"/>
                                      </p:to>
                                    </p:set>
                                    <p:animEffect transition="in" filter="fade">
                                      <p:cBhvr>
                                        <p:cTn id="32" dur="500"/>
                                        <p:tgtEl>
                                          <p:spTgt spid="8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90"/>
                                        </p:tgtEl>
                                        <p:attrNameLst>
                                          <p:attrName>style.visibility</p:attrName>
                                        </p:attrNameLst>
                                      </p:cBhvr>
                                      <p:to>
                                        <p:strVal val="visible"/>
                                      </p:to>
                                    </p:set>
                                    <p:animEffect transition="in" filter="fade">
                                      <p:cBhvr>
                                        <p:cTn id="35" dur="500"/>
                                        <p:tgtEl>
                                          <p:spTgt spid="9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91"/>
                                        </p:tgtEl>
                                        <p:attrNameLst>
                                          <p:attrName>style.visibility</p:attrName>
                                        </p:attrNameLst>
                                      </p:cBhvr>
                                      <p:to>
                                        <p:strVal val="visible"/>
                                      </p:to>
                                    </p:set>
                                    <p:animEffect transition="in" filter="fade">
                                      <p:cBhvr>
                                        <p:cTn id="38" dur="500"/>
                                        <p:tgtEl>
                                          <p:spTgt spid="91"/>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animEffect transition="in" filter="fade">
                                      <p:cBhvr>
                                        <p:cTn id="41" dur="500"/>
                                        <p:tgtEl>
                                          <p:spTgt spid="92"/>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93"/>
                                        </p:tgtEl>
                                        <p:attrNameLst>
                                          <p:attrName>style.visibility</p:attrName>
                                        </p:attrNameLst>
                                      </p:cBhvr>
                                      <p:to>
                                        <p:strVal val="visible"/>
                                      </p:to>
                                    </p:set>
                                    <p:animEffect transition="in" filter="fade">
                                      <p:cBhvr>
                                        <p:cTn id="44" dur="500"/>
                                        <p:tgtEl>
                                          <p:spTgt spid="93"/>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94"/>
                                        </p:tgtEl>
                                        <p:attrNameLst>
                                          <p:attrName>style.visibility</p:attrName>
                                        </p:attrNameLst>
                                      </p:cBhvr>
                                      <p:to>
                                        <p:strVal val="visible"/>
                                      </p:to>
                                    </p:set>
                                    <p:animEffect transition="in" filter="fade">
                                      <p:cBhvr>
                                        <p:cTn id="47" dur="500"/>
                                        <p:tgtEl>
                                          <p:spTgt spid="94"/>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95"/>
                                        </p:tgtEl>
                                        <p:attrNameLst>
                                          <p:attrName>style.visibility</p:attrName>
                                        </p:attrNameLst>
                                      </p:cBhvr>
                                      <p:to>
                                        <p:strVal val="visible"/>
                                      </p:to>
                                    </p:set>
                                    <p:animEffect transition="in" filter="fade">
                                      <p:cBhvr>
                                        <p:cTn id="50" dur="500"/>
                                        <p:tgtEl>
                                          <p:spTgt spid="95"/>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96"/>
                                        </p:tgtEl>
                                        <p:attrNameLst>
                                          <p:attrName>style.visibility</p:attrName>
                                        </p:attrNameLst>
                                      </p:cBhvr>
                                      <p:to>
                                        <p:strVal val="visible"/>
                                      </p:to>
                                    </p:set>
                                    <p:animEffect transition="in" filter="fade">
                                      <p:cBhvr>
                                        <p:cTn id="53" dur="500"/>
                                        <p:tgtEl>
                                          <p:spTgt spid="96"/>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Effect transition="in" filter="fade">
                                      <p:cBhvr>
                                        <p:cTn id="56" dur="500"/>
                                        <p:tgtEl>
                                          <p:spTgt spid="9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98"/>
                                        </p:tgtEl>
                                        <p:attrNameLst>
                                          <p:attrName>style.visibility</p:attrName>
                                        </p:attrNameLst>
                                      </p:cBhvr>
                                      <p:to>
                                        <p:strVal val="visible"/>
                                      </p:to>
                                    </p:set>
                                    <p:animEffect transition="in" filter="fade">
                                      <p:cBhvr>
                                        <p:cTn id="59" dur="500"/>
                                        <p:tgtEl>
                                          <p:spTgt spid="98"/>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99"/>
                                        </p:tgtEl>
                                        <p:attrNameLst>
                                          <p:attrName>style.visibility</p:attrName>
                                        </p:attrNameLst>
                                      </p:cBhvr>
                                      <p:to>
                                        <p:strVal val="visible"/>
                                      </p:to>
                                    </p:set>
                                    <p:animEffect transition="in" filter="fade">
                                      <p:cBhvr>
                                        <p:cTn id="62" dur="500"/>
                                        <p:tgtEl>
                                          <p:spTgt spid="9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00"/>
                                        </p:tgtEl>
                                        <p:attrNameLst>
                                          <p:attrName>style.visibility</p:attrName>
                                        </p:attrNameLst>
                                      </p:cBhvr>
                                      <p:to>
                                        <p:strVal val="visible"/>
                                      </p:to>
                                    </p:set>
                                    <p:animEffect transition="in" filter="fade">
                                      <p:cBhvr>
                                        <p:cTn id="65" dur="500"/>
                                        <p:tgtEl>
                                          <p:spTgt spid="100"/>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1"/>
                                        </p:tgtEl>
                                        <p:attrNameLst>
                                          <p:attrName>style.visibility</p:attrName>
                                        </p:attrNameLst>
                                      </p:cBhvr>
                                      <p:to>
                                        <p:strVal val="visible"/>
                                      </p:to>
                                    </p:set>
                                    <p:animEffect transition="in" filter="fade">
                                      <p:cBhvr>
                                        <p:cTn id="68" dur="500"/>
                                        <p:tgtEl>
                                          <p:spTgt spid="101"/>
                                        </p:tgtEl>
                                      </p:cBhvr>
                                    </p:animEffect>
                                  </p:childTnLst>
                                </p:cTn>
                              </p:par>
                            </p:childTnLst>
                          </p:cTn>
                        </p:par>
                      </p:childTnLst>
                    </p:cTn>
                  </p:par>
                  <p:par>
                    <p:cTn id="69" fill="hold">
                      <p:stCondLst>
                        <p:cond delay="indefinite"/>
                      </p:stCondLst>
                      <p:childTnLst>
                        <p:par>
                          <p:cTn id="70" fill="hold">
                            <p:stCondLst>
                              <p:cond delay="0"/>
                            </p:stCondLst>
                            <p:childTnLst>
                              <p:par>
                                <p:cTn id="71" presetID="10" presetClass="entr" presetSubtype="0" fill="hold" nodeType="clickEffect">
                                  <p:stCondLst>
                                    <p:cond delay="0"/>
                                  </p:stCondLst>
                                  <p:childTnLst>
                                    <p:set>
                                      <p:cBhvr>
                                        <p:cTn id="72" dur="1" fill="hold">
                                          <p:stCondLst>
                                            <p:cond delay="0"/>
                                          </p:stCondLst>
                                        </p:cTn>
                                        <p:tgtEl>
                                          <p:spTgt spid="103"/>
                                        </p:tgtEl>
                                        <p:attrNameLst>
                                          <p:attrName>style.visibility</p:attrName>
                                        </p:attrNameLst>
                                      </p:cBhvr>
                                      <p:to>
                                        <p:strVal val="visible"/>
                                      </p:to>
                                    </p:set>
                                    <p:animEffect transition="in" filter="fade">
                                      <p:cBhvr>
                                        <p:cTn id="73" dur="500"/>
                                        <p:tgtEl>
                                          <p:spTgt spid="103"/>
                                        </p:tgtEl>
                                      </p:cBhvr>
                                    </p:animEffect>
                                  </p:childTnLst>
                                </p:cTn>
                              </p:par>
                              <p:par>
                                <p:cTn id="74" presetID="10" presetClass="entr" presetSubtype="0" fill="hold" nodeType="withEffect">
                                  <p:stCondLst>
                                    <p:cond delay="0"/>
                                  </p:stCondLst>
                                  <p:childTnLst>
                                    <p:set>
                                      <p:cBhvr>
                                        <p:cTn id="75" dur="1" fill="hold">
                                          <p:stCondLst>
                                            <p:cond delay="0"/>
                                          </p:stCondLst>
                                        </p:cTn>
                                        <p:tgtEl>
                                          <p:spTgt spid="106"/>
                                        </p:tgtEl>
                                        <p:attrNameLst>
                                          <p:attrName>style.visibility</p:attrName>
                                        </p:attrNameLst>
                                      </p:cBhvr>
                                      <p:to>
                                        <p:strVal val="visible"/>
                                      </p:to>
                                    </p:set>
                                    <p:animEffect transition="in" filter="fade">
                                      <p:cBhvr>
                                        <p:cTn id="76" dur="500"/>
                                        <p:tgtEl>
                                          <p:spTgt spid="106"/>
                                        </p:tgtEl>
                                      </p:cBhvr>
                                    </p:animEffect>
                                  </p:childTnLst>
                                </p:cTn>
                              </p:par>
                              <p:par>
                                <p:cTn id="77" presetID="10" presetClass="entr" presetSubtype="0" fill="hold" nodeType="withEffect">
                                  <p:stCondLst>
                                    <p:cond delay="0"/>
                                  </p:stCondLst>
                                  <p:childTnLst>
                                    <p:set>
                                      <p:cBhvr>
                                        <p:cTn id="78" dur="1" fill="hold">
                                          <p:stCondLst>
                                            <p:cond delay="0"/>
                                          </p:stCondLst>
                                        </p:cTn>
                                        <p:tgtEl>
                                          <p:spTgt spid="105"/>
                                        </p:tgtEl>
                                        <p:attrNameLst>
                                          <p:attrName>style.visibility</p:attrName>
                                        </p:attrNameLst>
                                      </p:cBhvr>
                                      <p:to>
                                        <p:strVal val="visible"/>
                                      </p:to>
                                    </p:set>
                                    <p:animEffect transition="in" filter="fade">
                                      <p:cBhvr>
                                        <p:cTn id="79" dur="500"/>
                                        <p:tgtEl>
                                          <p:spTgt spid="105"/>
                                        </p:tgtEl>
                                      </p:cBhvr>
                                    </p:animEffect>
                                  </p:childTnLst>
                                </p:cTn>
                              </p:par>
                              <p:par>
                                <p:cTn id="80" presetID="10" presetClass="entr" presetSubtype="0" fill="hold" nodeType="withEffect">
                                  <p:stCondLst>
                                    <p:cond delay="0"/>
                                  </p:stCondLst>
                                  <p:childTnLst>
                                    <p:set>
                                      <p:cBhvr>
                                        <p:cTn id="81" dur="1" fill="hold">
                                          <p:stCondLst>
                                            <p:cond delay="0"/>
                                          </p:stCondLst>
                                        </p:cTn>
                                        <p:tgtEl>
                                          <p:spTgt spid="104"/>
                                        </p:tgtEl>
                                        <p:attrNameLst>
                                          <p:attrName>style.visibility</p:attrName>
                                        </p:attrNameLst>
                                      </p:cBhvr>
                                      <p:to>
                                        <p:strVal val="visible"/>
                                      </p:to>
                                    </p:set>
                                    <p:animEffect transition="in" filter="fade">
                                      <p:cBhvr>
                                        <p:cTn id="82" dur="500"/>
                                        <p:tgtEl>
                                          <p:spTgt spid="104"/>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43"/>
                                        </p:tgtEl>
                                        <p:attrNameLst>
                                          <p:attrName>style.visibility</p:attrName>
                                        </p:attrNameLst>
                                      </p:cBhvr>
                                      <p:to>
                                        <p:strVal val="visible"/>
                                      </p:to>
                                    </p:set>
                                    <p:animEffect transition="in" filter="fade">
                                      <p:cBhvr>
                                        <p:cTn id="85" dur="500"/>
                                        <p:tgtEl>
                                          <p:spTgt spid="43"/>
                                        </p:tgtEl>
                                      </p:cBhvr>
                                    </p:animEffect>
                                  </p:childTnLst>
                                </p:cTn>
                              </p:par>
                              <p:par>
                                <p:cTn id="86" presetID="10" presetClass="entr" presetSubtype="0" fill="hold" nodeType="withEffect">
                                  <p:stCondLst>
                                    <p:cond delay="0"/>
                                  </p:stCondLst>
                                  <p:childTnLst>
                                    <p:set>
                                      <p:cBhvr>
                                        <p:cTn id="87" dur="1" fill="hold">
                                          <p:stCondLst>
                                            <p:cond delay="0"/>
                                          </p:stCondLst>
                                        </p:cTn>
                                        <p:tgtEl>
                                          <p:spTgt spid="102"/>
                                        </p:tgtEl>
                                        <p:attrNameLst>
                                          <p:attrName>style.visibility</p:attrName>
                                        </p:attrNameLst>
                                      </p:cBhvr>
                                      <p:to>
                                        <p:strVal val="visible"/>
                                      </p:to>
                                    </p:set>
                                    <p:animEffect transition="in" filter="fade">
                                      <p:cBhvr>
                                        <p:cTn id="88" dur="500"/>
                                        <p:tgtEl>
                                          <p:spTgt spid="102"/>
                                        </p:tgtEl>
                                      </p:cBhvr>
                                    </p:animEffect>
                                  </p:childTnLst>
                                </p:cTn>
                              </p:par>
                              <p:par>
                                <p:cTn id="89" presetID="1" presetClass="entr" presetSubtype="0" fill="hold" nodeType="withEffect">
                                  <p:stCondLst>
                                    <p:cond delay="0"/>
                                  </p:stCondLst>
                                  <p:childTnLst>
                                    <p:set>
                                      <p:cBhvr>
                                        <p:cTn id="90" dur="1" fill="hold">
                                          <p:stCondLst>
                                            <p:cond delay="0"/>
                                          </p:stCondLst>
                                        </p:cTn>
                                        <p:tgtEl>
                                          <p:spTgt spid="55"/>
                                        </p:tgtEl>
                                        <p:attrNameLst>
                                          <p:attrName>style.visibility</p:attrName>
                                        </p:attrNameLst>
                                      </p:cBhvr>
                                      <p:to>
                                        <p:strVal val="visible"/>
                                      </p:to>
                                    </p:set>
                                  </p:childTnLst>
                                </p:cTn>
                              </p:par>
                              <p:par>
                                <p:cTn id="91" presetID="10" presetClass="entr" presetSubtype="0" fill="hold" nodeType="withEffect">
                                  <p:stCondLst>
                                    <p:cond delay="0"/>
                                  </p:stCondLst>
                                  <p:childTnLst>
                                    <p:set>
                                      <p:cBhvr>
                                        <p:cTn id="92" dur="1" fill="hold">
                                          <p:stCondLst>
                                            <p:cond delay="0"/>
                                          </p:stCondLst>
                                        </p:cTn>
                                        <p:tgtEl>
                                          <p:spTgt spid="44"/>
                                        </p:tgtEl>
                                        <p:attrNameLst>
                                          <p:attrName>style.visibility</p:attrName>
                                        </p:attrNameLst>
                                      </p:cBhvr>
                                      <p:to>
                                        <p:strVal val="visible"/>
                                      </p:to>
                                    </p:set>
                                    <p:animEffect transition="in" filter="fade">
                                      <p:cBhvr>
                                        <p:cTn id="93" dur="500"/>
                                        <p:tgtEl>
                                          <p:spTgt spid="44"/>
                                        </p:tgtEl>
                                      </p:cBhvr>
                                    </p:animEffect>
                                  </p:childTnLst>
                                </p:cTn>
                              </p:par>
                              <p:par>
                                <p:cTn id="94" presetID="10" presetClass="entr" presetSubtype="0" fill="hold" nodeType="withEffect">
                                  <p:stCondLst>
                                    <p:cond delay="0"/>
                                  </p:stCondLst>
                                  <p:childTnLst>
                                    <p:set>
                                      <p:cBhvr>
                                        <p:cTn id="95" dur="1" fill="hold">
                                          <p:stCondLst>
                                            <p:cond delay="0"/>
                                          </p:stCondLst>
                                        </p:cTn>
                                        <p:tgtEl>
                                          <p:spTgt spid="46"/>
                                        </p:tgtEl>
                                        <p:attrNameLst>
                                          <p:attrName>style.visibility</p:attrName>
                                        </p:attrNameLst>
                                      </p:cBhvr>
                                      <p:to>
                                        <p:strVal val="visible"/>
                                      </p:to>
                                    </p:set>
                                    <p:animEffect transition="in" filter="fade">
                                      <p:cBhvr>
                                        <p:cTn id="96" dur="500"/>
                                        <p:tgtEl>
                                          <p:spTgt spid="46"/>
                                        </p:tgtEl>
                                      </p:cBhvr>
                                    </p:animEffect>
                                  </p:childTnLst>
                                </p:cTn>
                              </p:par>
                              <p:par>
                                <p:cTn id="97" presetID="10" presetClass="entr" presetSubtype="0" fill="hold" nodeType="withEffect">
                                  <p:stCondLst>
                                    <p:cond delay="0"/>
                                  </p:stCondLst>
                                  <p:childTnLst>
                                    <p:set>
                                      <p:cBhvr>
                                        <p:cTn id="98" dur="1" fill="hold">
                                          <p:stCondLst>
                                            <p:cond delay="0"/>
                                          </p:stCondLst>
                                        </p:cTn>
                                        <p:tgtEl>
                                          <p:spTgt spid="49"/>
                                        </p:tgtEl>
                                        <p:attrNameLst>
                                          <p:attrName>style.visibility</p:attrName>
                                        </p:attrNameLst>
                                      </p:cBhvr>
                                      <p:to>
                                        <p:strVal val="visible"/>
                                      </p:to>
                                    </p:set>
                                    <p:animEffect transition="in" filter="fade">
                                      <p:cBhvr>
                                        <p:cTn id="99" dur="500"/>
                                        <p:tgtEl>
                                          <p:spTgt spid="49"/>
                                        </p:tgtEl>
                                      </p:cBhvr>
                                    </p:animEffect>
                                  </p:childTnLst>
                                </p:cTn>
                              </p:par>
                              <p:par>
                                <p:cTn id="100" presetID="10" presetClass="entr" presetSubtype="0" fill="hold" nodeType="withEffect">
                                  <p:stCondLst>
                                    <p:cond delay="0"/>
                                  </p:stCondLst>
                                  <p:childTnLst>
                                    <p:set>
                                      <p:cBhvr>
                                        <p:cTn id="101" dur="1" fill="hold">
                                          <p:stCondLst>
                                            <p:cond delay="0"/>
                                          </p:stCondLst>
                                        </p:cTn>
                                        <p:tgtEl>
                                          <p:spTgt spid="50"/>
                                        </p:tgtEl>
                                        <p:attrNameLst>
                                          <p:attrName>style.visibility</p:attrName>
                                        </p:attrNameLst>
                                      </p:cBhvr>
                                      <p:to>
                                        <p:strVal val="visible"/>
                                      </p:to>
                                    </p:set>
                                    <p:animEffect transition="in" filter="fade">
                                      <p:cBhvr>
                                        <p:cTn id="102" dur="500"/>
                                        <p:tgtEl>
                                          <p:spTgt spid="50"/>
                                        </p:tgtEl>
                                      </p:cBhvr>
                                    </p:animEffect>
                                  </p:childTnLst>
                                </p:cTn>
                              </p:par>
                              <p:par>
                                <p:cTn id="103" presetID="10" presetClass="entr" presetSubtype="0" fill="hold" nodeType="withEffect">
                                  <p:stCondLst>
                                    <p:cond delay="0"/>
                                  </p:stCondLst>
                                  <p:childTnLst>
                                    <p:set>
                                      <p:cBhvr>
                                        <p:cTn id="104" dur="1" fill="hold">
                                          <p:stCondLst>
                                            <p:cond delay="0"/>
                                          </p:stCondLst>
                                        </p:cTn>
                                        <p:tgtEl>
                                          <p:spTgt spid="48"/>
                                        </p:tgtEl>
                                        <p:attrNameLst>
                                          <p:attrName>style.visibility</p:attrName>
                                        </p:attrNameLst>
                                      </p:cBhvr>
                                      <p:to>
                                        <p:strVal val="visible"/>
                                      </p:to>
                                    </p:set>
                                    <p:animEffect transition="in" filter="fade">
                                      <p:cBhvr>
                                        <p:cTn id="105" dur="500"/>
                                        <p:tgtEl>
                                          <p:spTgt spid="48"/>
                                        </p:tgtEl>
                                      </p:cBhvr>
                                    </p:animEffect>
                                  </p:childTnLst>
                                </p:cTn>
                              </p:par>
                              <p:par>
                                <p:cTn id="106" presetID="1" presetClass="entr" presetSubtype="0" fill="hold" nodeType="withEffect">
                                  <p:stCondLst>
                                    <p:cond delay="0"/>
                                  </p:stCondLst>
                                  <p:childTnLst>
                                    <p:set>
                                      <p:cBhvr>
                                        <p:cTn id="107" dur="1" fill="hold">
                                          <p:stCondLst>
                                            <p:cond delay="0"/>
                                          </p:stCondLst>
                                        </p:cTn>
                                        <p:tgtEl>
                                          <p:spTgt spid="45"/>
                                        </p:tgtEl>
                                        <p:attrNameLst>
                                          <p:attrName>style.visibility</p:attrName>
                                        </p:attrNameLst>
                                      </p:cBhvr>
                                      <p:to>
                                        <p:strVal val="visible"/>
                                      </p:to>
                                    </p:set>
                                  </p:childTnLst>
                                </p:cTn>
                              </p:par>
                              <p:par>
                                <p:cTn id="108" presetID="42" presetClass="entr" presetSubtype="0" fill="hold" nodeType="withEffect">
                                  <p:stCondLst>
                                    <p:cond delay="0"/>
                                  </p:stCondLst>
                                  <p:childTnLst>
                                    <p:set>
                                      <p:cBhvr>
                                        <p:cTn id="109" dur="1" fill="hold">
                                          <p:stCondLst>
                                            <p:cond delay="0"/>
                                          </p:stCondLst>
                                        </p:cTn>
                                        <p:tgtEl>
                                          <p:spTgt spid="52"/>
                                        </p:tgtEl>
                                        <p:attrNameLst>
                                          <p:attrName>style.visibility</p:attrName>
                                        </p:attrNameLst>
                                      </p:cBhvr>
                                      <p:to>
                                        <p:strVal val="visible"/>
                                      </p:to>
                                    </p:set>
                                    <p:animEffect transition="in" filter="fade">
                                      <p:cBhvr>
                                        <p:cTn id="110" dur="1000"/>
                                        <p:tgtEl>
                                          <p:spTgt spid="52"/>
                                        </p:tgtEl>
                                      </p:cBhvr>
                                    </p:animEffect>
                                    <p:anim calcmode="lin" valueType="num">
                                      <p:cBhvr>
                                        <p:cTn id="111" dur="1000" fill="hold"/>
                                        <p:tgtEl>
                                          <p:spTgt spid="52"/>
                                        </p:tgtEl>
                                        <p:attrNameLst>
                                          <p:attrName>ppt_x</p:attrName>
                                        </p:attrNameLst>
                                      </p:cBhvr>
                                      <p:tavLst>
                                        <p:tav tm="0">
                                          <p:val>
                                            <p:strVal val="#ppt_x"/>
                                          </p:val>
                                        </p:tav>
                                        <p:tav tm="100000">
                                          <p:val>
                                            <p:strVal val="#ppt_x"/>
                                          </p:val>
                                        </p:tav>
                                      </p:tavLst>
                                    </p:anim>
                                    <p:anim calcmode="lin" valueType="num">
                                      <p:cBhvr>
                                        <p:cTn id="112" dur="1000" fill="hold"/>
                                        <p:tgtEl>
                                          <p:spTgt spid="52"/>
                                        </p:tgtEl>
                                        <p:attrNameLst>
                                          <p:attrName>ppt_y</p:attrName>
                                        </p:attrNameLst>
                                      </p:cBhvr>
                                      <p:tavLst>
                                        <p:tav tm="0">
                                          <p:val>
                                            <p:strVal val="#ppt_y+.1"/>
                                          </p:val>
                                        </p:tav>
                                        <p:tav tm="100000">
                                          <p:val>
                                            <p:strVal val="#ppt_y"/>
                                          </p:val>
                                        </p:tav>
                                      </p:tavLst>
                                    </p:anim>
                                  </p:childTnLst>
                                </p:cTn>
                              </p:par>
                              <p:par>
                                <p:cTn id="113" presetID="1" presetClass="entr" presetSubtype="0" fill="hold" nodeType="withEffect">
                                  <p:stCondLst>
                                    <p:cond delay="0"/>
                                  </p:stCondLst>
                                  <p:childTnLst>
                                    <p:set>
                                      <p:cBhvr>
                                        <p:cTn id="114" dur="1" fill="hold">
                                          <p:stCondLst>
                                            <p:cond delay="0"/>
                                          </p:stCondLst>
                                        </p:cTn>
                                        <p:tgtEl>
                                          <p:spTgt spid="59"/>
                                        </p:tgtEl>
                                        <p:attrNameLst>
                                          <p:attrName>style.visibility</p:attrName>
                                        </p:attrNameLst>
                                      </p:cBhvr>
                                      <p:to>
                                        <p:strVal val="visible"/>
                                      </p:to>
                                    </p:set>
                                  </p:childTnLst>
                                </p:cTn>
                              </p:par>
                              <p:par>
                                <p:cTn id="115" presetID="10" presetClass="entr" presetSubtype="0" fill="hold" nodeType="withEffect">
                                  <p:stCondLst>
                                    <p:cond delay="0"/>
                                  </p:stCondLst>
                                  <p:childTnLst>
                                    <p:set>
                                      <p:cBhvr>
                                        <p:cTn id="116" dur="1" fill="hold">
                                          <p:stCondLst>
                                            <p:cond delay="0"/>
                                          </p:stCondLst>
                                        </p:cTn>
                                        <p:tgtEl>
                                          <p:spTgt spid="2054"/>
                                        </p:tgtEl>
                                        <p:attrNameLst>
                                          <p:attrName>style.visibility</p:attrName>
                                        </p:attrNameLst>
                                      </p:cBhvr>
                                      <p:to>
                                        <p:strVal val="visible"/>
                                      </p:to>
                                    </p:set>
                                    <p:animEffect transition="in" filter="fade">
                                      <p:cBhvr>
                                        <p:cTn id="117" dur="500"/>
                                        <p:tgtEl>
                                          <p:spTgt spid="2054"/>
                                        </p:tgtEl>
                                      </p:cBhvr>
                                    </p:animEffect>
                                  </p:childTnLst>
                                </p:cTn>
                              </p:par>
                              <p:par>
                                <p:cTn id="118" presetID="10" presetClass="entr" presetSubtype="0" fill="hold" nodeType="withEffect">
                                  <p:stCondLst>
                                    <p:cond delay="0"/>
                                  </p:stCondLst>
                                  <p:childTnLst>
                                    <p:set>
                                      <p:cBhvr>
                                        <p:cTn id="119" dur="1" fill="hold">
                                          <p:stCondLst>
                                            <p:cond delay="0"/>
                                          </p:stCondLst>
                                        </p:cTn>
                                        <p:tgtEl>
                                          <p:spTgt spid="2052"/>
                                        </p:tgtEl>
                                        <p:attrNameLst>
                                          <p:attrName>style.visibility</p:attrName>
                                        </p:attrNameLst>
                                      </p:cBhvr>
                                      <p:to>
                                        <p:strVal val="visible"/>
                                      </p:to>
                                    </p:set>
                                    <p:animEffect transition="in" filter="fade">
                                      <p:cBhvr>
                                        <p:cTn id="120" dur="500"/>
                                        <p:tgtEl>
                                          <p:spTgt spid="2052"/>
                                        </p:tgtEl>
                                      </p:cBhvr>
                                    </p:animEffect>
                                  </p:childTnLst>
                                </p:cTn>
                              </p:par>
                              <p:par>
                                <p:cTn id="121" presetID="53" presetClass="entr" presetSubtype="16" fill="hold" nodeType="withEffect">
                                  <p:stCondLst>
                                    <p:cond delay="0"/>
                                  </p:stCondLst>
                                  <p:childTnLst>
                                    <p:set>
                                      <p:cBhvr>
                                        <p:cTn id="122" dur="1" fill="hold">
                                          <p:stCondLst>
                                            <p:cond delay="0"/>
                                          </p:stCondLst>
                                        </p:cTn>
                                        <p:tgtEl>
                                          <p:spTgt spid="57"/>
                                        </p:tgtEl>
                                        <p:attrNameLst>
                                          <p:attrName>style.visibility</p:attrName>
                                        </p:attrNameLst>
                                      </p:cBhvr>
                                      <p:to>
                                        <p:strVal val="visible"/>
                                      </p:to>
                                    </p:set>
                                    <p:anim calcmode="lin" valueType="num">
                                      <p:cBhvr>
                                        <p:cTn id="123" dur="1250" fill="hold"/>
                                        <p:tgtEl>
                                          <p:spTgt spid="57"/>
                                        </p:tgtEl>
                                        <p:attrNameLst>
                                          <p:attrName>ppt_w</p:attrName>
                                        </p:attrNameLst>
                                      </p:cBhvr>
                                      <p:tavLst>
                                        <p:tav tm="0">
                                          <p:val>
                                            <p:fltVal val="0"/>
                                          </p:val>
                                        </p:tav>
                                        <p:tav tm="100000">
                                          <p:val>
                                            <p:strVal val="#ppt_w"/>
                                          </p:val>
                                        </p:tav>
                                      </p:tavLst>
                                    </p:anim>
                                    <p:anim calcmode="lin" valueType="num">
                                      <p:cBhvr>
                                        <p:cTn id="124" dur="1250" fill="hold"/>
                                        <p:tgtEl>
                                          <p:spTgt spid="57"/>
                                        </p:tgtEl>
                                        <p:attrNameLst>
                                          <p:attrName>ppt_h</p:attrName>
                                        </p:attrNameLst>
                                      </p:cBhvr>
                                      <p:tavLst>
                                        <p:tav tm="0">
                                          <p:val>
                                            <p:fltVal val="0"/>
                                          </p:val>
                                        </p:tav>
                                        <p:tav tm="100000">
                                          <p:val>
                                            <p:strVal val="#ppt_h"/>
                                          </p:val>
                                        </p:tav>
                                      </p:tavLst>
                                    </p:anim>
                                    <p:animEffect transition="in" filter="fade">
                                      <p:cBhvr>
                                        <p:cTn id="125" dur="1250"/>
                                        <p:tgtEl>
                                          <p:spTgt spid="57"/>
                                        </p:tgtEl>
                                      </p:cBhvr>
                                    </p:animEffect>
                                  </p:childTnLst>
                                </p:cTn>
                              </p:par>
                              <p:par>
                                <p:cTn id="126" presetID="42" presetClass="entr" presetSubtype="0" fill="hold" nodeType="withEffect">
                                  <p:stCondLst>
                                    <p:cond delay="0"/>
                                  </p:stCondLst>
                                  <p:childTnLst>
                                    <p:set>
                                      <p:cBhvr>
                                        <p:cTn id="127" dur="1" fill="hold">
                                          <p:stCondLst>
                                            <p:cond delay="0"/>
                                          </p:stCondLst>
                                        </p:cTn>
                                        <p:tgtEl>
                                          <p:spTgt spid="2056"/>
                                        </p:tgtEl>
                                        <p:attrNameLst>
                                          <p:attrName>style.visibility</p:attrName>
                                        </p:attrNameLst>
                                      </p:cBhvr>
                                      <p:to>
                                        <p:strVal val="visible"/>
                                      </p:to>
                                    </p:set>
                                    <p:animEffect transition="in" filter="fade">
                                      <p:cBhvr>
                                        <p:cTn id="128" dur="1000"/>
                                        <p:tgtEl>
                                          <p:spTgt spid="2056"/>
                                        </p:tgtEl>
                                      </p:cBhvr>
                                    </p:animEffect>
                                    <p:anim calcmode="lin" valueType="num">
                                      <p:cBhvr>
                                        <p:cTn id="129" dur="1000" fill="hold"/>
                                        <p:tgtEl>
                                          <p:spTgt spid="2056"/>
                                        </p:tgtEl>
                                        <p:attrNameLst>
                                          <p:attrName>ppt_x</p:attrName>
                                        </p:attrNameLst>
                                      </p:cBhvr>
                                      <p:tavLst>
                                        <p:tav tm="0">
                                          <p:val>
                                            <p:strVal val="#ppt_x"/>
                                          </p:val>
                                        </p:tav>
                                        <p:tav tm="100000">
                                          <p:val>
                                            <p:strVal val="#ppt_x"/>
                                          </p:val>
                                        </p:tav>
                                      </p:tavLst>
                                    </p:anim>
                                    <p:anim calcmode="lin" valueType="num">
                                      <p:cBhvr>
                                        <p:cTn id="130" dur="1000" fill="hold"/>
                                        <p:tgtEl>
                                          <p:spTgt spid="2056"/>
                                        </p:tgtEl>
                                        <p:attrNameLst>
                                          <p:attrName>ppt_y</p:attrName>
                                        </p:attrNameLst>
                                      </p:cBhvr>
                                      <p:tavLst>
                                        <p:tav tm="0">
                                          <p:val>
                                            <p:strVal val="#ppt_y+.1"/>
                                          </p:val>
                                        </p:tav>
                                        <p:tav tm="100000">
                                          <p:val>
                                            <p:strVal val="#ppt_y"/>
                                          </p:val>
                                        </p:tav>
                                      </p:tavLst>
                                    </p:anim>
                                  </p:childTnLst>
                                </p:cTn>
                              </p:par>
                              <p:par>
                                <p:cTn id="131" presetID="10" presetClass="entr" presetSubtype="0" fill="hold" nodeType="withEffect">
                                  <p:stCondLst>
                                    <p:cond delay="0"/>
                                  </p:stCondLst>
                                  <p:childTnLst>
                                    <p:set>
                                      <p:cBhvr>
                                        <p:cTn id="132" dur="1" fill="hold">
                                          <p:stCondLst>
                                            <p:cond delay="0"/>
                                          </p:stCondLst>
                                        </p:cTn>
                                        <p:tgtEl>
                                          <p:spTgt spid="61"/>
                                        </p:tgtEl>
                                        <p:attrNameLst>
                                          <p:attrName>style.visibility</p:attrName>
                                        </p:attrNameLst>
                                      </p:cBhvr>
                                      <p:to>
                                        <p:strVal val="visible"/>
                                      </p:to>
                                    </p:set>
                                    <p:animEffect transition="in" filter="fade">
                                      <p:cBhvr>
                                        <p:cTn id="133" dur="500"/>
                                        <p:tgtEl>
                                          <p:spTgt spid="61"/>
                                        </p:tgtEl>
                                      </p:cBhvr>
                                    </p:animEffect>
                                  </p:childTnLst>
                                </p:cTn>
                              </p:par>
                              <p:par>
                                <p:cTn id="134" presetID="1" presetClass="entr" presetSubtype="0" fill="hold" nodeType="withEffect">
                                  <p:stCondLst>
                                    <p:cond delay="0"/>
                                  </p:stCondLst>
                                  <p:childTnLst>
                                    <p:set>
                                      <p:cBhvr>
                                        <p:cTn id="135" dur="1" fill="hold">
                                          <p:stCondLst>
                                            <p:cond delay="0"/>
                                          </p:stCondLst>
                                        </p:cTn>
                                        <p:tgtEl>
                                          <p:spTgt spid="1026"/>
                                        </p:tgtEl>
                                        <p:attrNameLst>
                                          <p:attrName>style.visibility</p:attrName>
                                        </p:attrNameLst>
                                      </p:cBhvr>
                                      <p:to>
                                        <p:strVal val="visible"/>
                                      </p:to>
                                    </p:set>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nodeType="clickEffect">
                                  <p:stCondLst>
                                    <p:cond delay="0"/>
                                  </p:stCondLst>
                                  <p:childTnLst>
                                    <p:set>
                                      <p:cBhvr>
                                        <p:cTn id="139" dur="1" fill="hold">
                                          <p:stCondLst>
                                            <p:cond delay="0"/>
                                          </p:stCondLst>
                                        </p:cTn>
                                        <p:tgtEl>
                                          <p:spTgt spid="11"/>
                                        </p:tgtEl>
                                        <p:attrNameLst>
                                          <p:attrName>style.visibility</p:attrName>
                                        </p:attrNameLst>
                                      </p:cBhvr>
                                      <p:to>
                                        <p:strVal val="visible"/>
                                      </p:to>
                                    </p:set>
                                    <p:animEffect transition="in" filter="fade">
                                      <p:cBhvr>
                                        <p:cTn id="140" dur="1000"/>
                                        <p:tgtEl>
                                          <p:spTgt spid="11"/>
                                        </p:tgtEl>
                                      </p:cBhvr>
                                    </p:animEffect>
                                    <p:anim calcmode="lin" valueType="num">
                                      <p:cBhvr>
                                        <p:cTn id="141" dur="1000" fill="hold"/>
                                        <p:tgtEl>
                                          <p:spTgt spid="11"/>
                                        </p:tgtEl>
                                        <p:attrNameLst>
                                          <p:attrName>ppt_x</p:attrName>
                                        </p:attrNameLst>
                                      </p:cBhvr>
                                      <p:tavLst>
                                        <p:tav tm="0">
                                          <p:val>
                                            <p:strVal val="#ppt_x"/>
                                          </p:val>
                                        </p:tav>
                                        <p:tav tm="100000">
                                          <p:val>
                                            <p:strVal val="#ppt_x"/>
                                          </p:val>
                                        </p:tav>
                                      </p:tavLst>
                                    </p:anim>
                                    <p:anim calcmode="lin" valueType="num">
                                      <p:cBhvr>
                                        <p:cTn id="142" dur="1000" fill="hold"/>
                                        <p:tgtEl>
                                          <p:spTgt spid="11"/>
                                        </p:tgtEl>
                                        <p:attrNameLst>
                                          <p:attrName>ppt_y</p:attrName>
                                        </p:attrNameLst>
                                      </p:cBhvr>
                                      <p:tavLst>
                                        <p:tav tm="0">
                                          <p:val>
                                            <p:strVal val="#ppt_y+.1"/>
                                          </p:val>
                                        </p:tav>
                                        <p:tav tm="100000">
                                          <p:val>
                                            <p:strVal val="#ppt_y"/>
                                          </p:val>
                                        </p:tav>
                                      </p:tavLst>
                                    </p:anim>
                                  </p:childTnLst>
                                </p:cTn>
                              </p:par>
                              <p:par>
                                <p:cTn id="143" presetID="42" presetClass="entr" presetSubtype="0" fill="hold" nodeType="withEffect">
                                  <p:stCondLst>
                                    <p:cond delay="0"/>
                                  </p:stCondLst>
                                  <p:childTnLst>
                                    <p:set>
                                      <p:cBhvr>
                                        <p:cTn id="144" dur="1" fill="hold">
                                          <p:stCondLst>
                                            <p:cond delay="0"/>
                                          </p:stCondLst>
                                        </p:cTn>
                                        <p:tgtEl>
                                          <p:spTgt spid="12"/>
                                        </p:tgtEl>
                                        <p:attrNameLst>
                                          <p:attrName>style.visibility</p:attrName>
                                        </p:attrNameLst>
                                      </p:cBhvr>
                                      <p:to>
                                        <p:strVal val="visible"/>
                                      </p:to>
                                    </p:set>
                                    <p:animEffect transition="in" filter="fade">
                                      <p:cBhvr>
                                        <p:cTn id="145" dur="1000"/>
                                        <p:tgtEl>
                                          <p:spTgt spid="12"/>
                                        </p:tgtEl>
                                      </p:cBhvr>
                                    </p:animEffect>
                                    <p:anim calcmode="lin" valueType="num">
                                      <p:cBhvr>
                                        <p:cTn id="146" dur="1000" fill="hold"/>
                                        <p:tgtEl>
                                          <p:spTgt spid="12"/>
                                        </p:tgtEl>
                                        <p:attrNameLst>
                                          <p:attrName>ppt_x</p:attrName>
                                        </p:attrNameLst>
                                      </p:cBhvr>
                                      <p:tavLst>
                                        <p:tav tm="0">
                                          <p:val>
                                            <p:strVal val="#ppt_x"/>
                                          </p:val>
                                        </p:tav>
                                        <p:tav tm="100000">
                                          <p:val>
                                            <p:strVal val="#ppt_x"/>
                                          </p:val>
                                        </p:tav>
                                      </p:tavLst>
                                    </p:anim>
                                    <p:anim calcmode="lin" valueType="num">
                                      <p:cBhvr>
                                        <p:cTn id="147" dur="1000" fill="hold"/>
                                        <p:tgtEl>
                                          <p:spTgt spid="12"/>
                                        </p:tgtEl>
                                        <p:attrNameLst>
                                          <p:attrName>ppt_y</p:attrName>
                                        </p:attrNameLst>
                                      </p:cBhvr>
                                      <p:tavLst>
                                        <p:tav tm="0">
                                          <p:val>
                                            <p:strVal val="#ppt_y+.1"/>
                                          </p:val>
                                        </p:tav>
                                        <p:tav tm="100000">
                                          <p:val>
                                            <p:strVal val="#ppt_y"/>
                                          </p:val>
                                        </p:tav>
                                      </p:tavLst>
                                    </p:anim>
                                  </p:childTnLst>
                                </p:cTn>
                              </p:par>
                            </p:childTnLst>
                          </p:cTn>
                        </p:par>
                        <p:par>
                          <p:cTn id="148" fill="hold">
                            <p:stCondLst>
                              <p:cond delay="1000"/>
                            </p:stCondLst>
                            <p:childTnLst>
                              <p:par>
                                <p:cTn id="149" presetID="1" presetClass="entr" presetSubtype="0" fill="hold" nodeType="afterEffect">
                                  <p:stCondLst>
                                    <p:cond delay="0"/>
                                  </p:stCondLst>
                                  <p:childTnLst>
                                    <p:set>
                                      <p:cBhvr>
                                        <p:cTn id="150" dur="1" fill="hold">
                                          <p:stCondLst>
                                            <p:cond delay="0"/>
                                          </p:stCondLst>
                                        </p:cTn>
                                        <p:tgtEl>
                                          <p:spTgt spid="63"/>
                                        </p:tgtEl>
                                        <p:attrNameLst>
                                          <p:attrName>style.visibility</p:attrName>
                                        </p:attrNameLst>
                                      </p:cBhvr>
                                      <p:to>
                                        <p:strVal val="visible"/>
                                      </p:to>
                                    </p:set>
                                  </p:childTnLst>
                                </p:cTn>
                              </p:par>
                              <p:par>
                                <p:cTn id="151" presetID="1" presetClass="entr" presetSubtype="0" fill="hold" nodeType="withEffect">
                                  <p:stCondLst>
                                    <p:cond delay="0"/>
                                  </p:stCondLst>
                                  <p:childTnLst>
                                    <p:set>
                                      <p:cBhvr>
                                        <p:cTn id="152" dur="1" fill="hold">
                                          <p:stCondLst>
                                            <p:cond delay="0"/>
                                          </p:stCondLst>
                                        </p:cTn>
                                        <p:tgtEl>
                                          <p:spTgt spid="65"/>
                                        </p:tgtEl>
                                        <p:attrNameLst>
                                          <p:attrName>style.visibility</p:attrName>
                                        </p:attrNameLst>
                                      </p:cBhvr>
                                      <p:to>
                                        <p:strVal val="visible"/>
                                      </p:to>
                                    </p:set>
                                  </p:childTnLst>
                                </p:cTn>
                              </p:par>
                              <p:par>
                                <p:cTn id="153" presetID="1" presetClass="entr" presetSubtype="0" fill="hold" nodeType="withEffect">
                                  <p:stCondLst>
                                    <p:cond delay="0"/>
                                  </p:stCondLst>
                                  <p:childTnLst>
                                    <p:set>
                                      <p:cBhvr>
                                        <p:cTn id="154" dur="1" fill="hold">
                                          <p:stCondLst>
                                            <p:cond delay="0"/>
                                          </p:stCondLst>
                                        </p:cTn>
                                        <p:tgtEl>
                                          <p:spTgt spid="69"/>
                                        </p:tgtEl>
                                        <p:attrNameLst>
                                          <p:attrName>style.visibility</p:attrName>
                                        </p:attrNameLst>
                                      </p:cBhvr>
                                      <p:to>
                                        <p:strVal val="visible"/>
                                      </p:to>
                                    </p:set>
                                  </p:childTnLst>
                                </p:cTn>
                              </p:par>
                              <p:par>
                                <p:cTn id="155" presetID="1" presetClass="entr" presetSubtype="0" fill="hold" nodeType="withEffect">
                                  <p:stCondLst>
                                    <p:cond delay="0"/>
                                  </p:stCondLst>
                                  <p:childTnLst>
                                    <p:set>
                                      <p:cBhvr>
                                        <p:cTn id="156" dur="1" fill="hold">
                                          <p:stCondLst>
                                            <p:cond delay="0"/>
                                          </p:stCondLst>
                                        </p:cTn>
                                        <p:tgtEl>
                                          <p:spTgt spid="67"/>
                                        </p:tgtEl>
                                        <p:attrNameLst>
                                          <p:attrName>style.visibility</p:attrName>
                                        </p:attrNameLst>
                                      </p:cBhvr>
                                      <p:to>
                                        <p:strVal val="visible"/>
                                      </p:to>
                                    </p:set>
                                  </p:childTnLst>
                                </p:cTn>
                              </p:par>
                              <p:par>
                                <p:cTn id="157" presetID="1" presetClass="entr" presetSubtype="0" fill="hold" nodeType="withEffect">
                                  <p:stCondLst>
                                    <p:cond delay="0"/>
                                  </p:stCondLst>
                                  <p:childTnLst>
                                    <p:set>
                                      <p:cBhvr>
                                        <p:cTn id="158" dur="1" fill="hold">
                                          <p:stCondLst>
                                            <p:cond delay="0"/>
                                          </p:stCondLst>
                                        </p:cTn>
                                        <p:tgtEl>
                                          <p:spTgt spid="71"/>
                                        </p:tgtEl>
                                        <p:attrNameLst>
                                          <p:attrName>style.visibility</p:attrName>
                                        </p:attrNameLst>
                                      </p:cBhvr>
                                      <p:to>
                                        <p:strVal val="visible"/>
                                      </p:to>
                                    </p:set>
                                  </p:childTnLst>
                                </p:cTn>
                              </p:par>
                              <p:par>
                                <p:cTn id="159" presetID="1" presetClass="entr" presetSubtype="0" fill="hold" nodeType="withEffect">
                                  <p:stCondLst>
                                    <p:cond delay="0"/>
                                  </p:stCondLst>
                                  <p:childTnLst>
                                    <p:set>
                                      <p:cBhvr>
                                        <p:cTn id="160" dur="1" fill="hold">
                                          <p:stCondLst>
                                            <p:cond delay="0"/>
                                          </p:stCondLst>
                                        </p:cTn>
                                        <p:tgtEl>
                                          <p:spTgt spid="73"/>
                                        </p:tgtEl>
                                        <p:attrNameLst>
                                          <p:attrName>style.visibility</p:attrName>
                                        </p:attrNameLst>
                                      </p:cBhvr>
                                      <p:to>
                                        <p:strVal val="visible"/>
                                      </p:to>
                                    </p:set>
                                  </p:childTnLst>
                                </p:cTn>
                              </p:par>
                              <p:par>
                                <p:cTn id="161" presetID="1" presetClass="entr" presetSubtype="0" fill="hold" nodeType="withEffect">
                                  <p:stCondLst>
                                    <p:cond delay="0"/>
                                  </p:stCondLst>
                                  <p:childTnLst>
                                    <p:set>
                                      <p:cBhvr>
                                        <p:cTn id="162" dur="1" fill="hold">
                                          <p:stCondLst>
                                            <p:cond delay="0"/>
                                          </p:stCondLst>
                                        </p:cTn>
                                        <p:tgtEl>
                                          <p:spTgt spid="76"/>
                                        </p:tgtEl>
                                        <p:attrNameLst>
                                          <p:attrName>style.visibility</p:attrName>
                                        </p:attrNameLst>
                                      </p:cBhvr>
                                      <p:to>
                                        <p:strVal val="visible"/>
                                      </p:to>
                                    </p:set>
                                  </p:childTnLst>
                                </p:cTn>
                              </p:par>
                              <p:par>
                                <p:cTn id="163" presetID="1" presetClass="entr" presetSubtype="0" fill="hold" nodeType="withEffect">
                                  <p:stCondLst>
                                    <p:cond delay="0"/>
                                  </p:stCondLst>
                                  <p:childTnLst>
                                    <p:set>
                                      <p:cBhvr>
                                        <p:cTn id="164" dur="1" fill="hold">
                                          <p:stCondLst>
                                            <p:cond delay="0"/>
                                          </p:stCondLst>
                                        </p:cTn>
                                        <p:tgtEl>
                                          <p:spTgt spid="79"/>
                                        </p:tgtEl>
                                        <p:attrNameLst>
                                          <p:attrName>style.visibility</p:attrName>
                                        </p:attrNameLst>
                                      </p:cBhvr>
                                      <p:to>
                                        <p:strVal val="visible"/>
                                      </p:to>
                                    </p:set>
                                  </p:childTnLst>
                                </p:cTn>
                              </p:par>
                              <p:par>
                                <p:cTn id="165" presetID="1" presetClass="entr" presetSubtype="0" fill="hold" nodeType="withEffect">
                                  <p:stCondLst>
                                    <p:cond delay="0"/>
                                  </p:stCondLst>
                                  <p:childTnLst>
                                    <p:set>
                                      <p:cBhvr>
                                        <p:cTn id="166"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 grpId="0" animBg="1"/>
      <p:bldP spid="84" grpId="0" animBg="1"/>
      <p:bldP spid="85" grpId="0" animBg="1"/>
      <p:bldP spid="86" grpId="0" animBg="1"/>
      <p:bldP spid="87" grpId="0" animBg="1"/>
      <p:bldP spid="88" grpId="0" animBg="1"/>
      <p:bldP spid="89" grpId="0" animBg="1"/>
      <p:bldP spid="90" grpId="0" animBg="1"/>
      <p:bldP spid="91" grpId="0" animBg="1"/>
      <p:bldP spid="92" grpId="0" animBg="1"/>
      <p:bldP spid="93" grpId="0" animBg="1"/>
      <p:bldP spid="94" grpId="0" animBg="1"/>
      <p:bldP spid="95" grpId="0" animBg="1"/>
      <p:bldP spid="96" grpId="0" animBg="1"/>
      <p:bldP spid="97" grpId="0" animBg="1"/>
      <p:bldP spid="98" grpId="0" animBg="1"/>
      <p:bldP spid="99" grpId="0" animBg="1"/>
      <p:bldP spid="100" grpId="0" animBg="1"/>
      <p:bldP spid="101" grpId="0" animBg="1"/>
      <p:bldP spid="43" grpId="0" animBg="1"/>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D3B4AB-370E-3EEC-A0EC-58FECC2C7574}"/>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857F00EF-AAEE-2112-686C-D9059623BE9B}"/>
              </a:ext>
            </a:extLst>
          </p:cNvPr>
          <p:cNvSpPr>
            <a:spLocks noGrp="1"/>
          </p:cNvSpPr>
          <p:nvPr>
            <p:ph type="title"/>
          </p:nvPr>
        </p:nvSpPr>
        <p:spPr/>
        <p:txBody>
          <a:bodyPr/>
          <a:lstStyle/>
          <a:p>
            <a:r>
              <a:rPr lang="en-US" dirty="0"/>
              <a:t>hoe </a:t>
            </a:r>
            <a:r>
              <a:rPr lang="en-US" dirty="0" err="1"/>
              <a:t>zitten</a:t>
            </a:r>
            <a:r>
              <a:rPr lang="en-US" dirty="0"/>
              <a:t> we in </a:t>
            </a:r>
            <a:r>
              <a:rPr lang="en-US" dirty="0" err="1"/>
              <a:t>elkaar</a:t>
            </a:r>
            <a:endParaRPr lang="en-US" dirty="0"/>
          </a:p>
        </p:txBody>
      </p:sp>
      <p:sp>
        <p:nvSpPr>
          <p:cNvPr id="4" name="Text Placeholder 3">
            <a:extLst>
              <a:ext uri="{FF2B5EF4-FFF2-40B4-BE49-F238E27FC236}">
                <a16:creationId xmlns:a16="http://schemas.microsoft.com/office/drawing/2014/main" id="{5B99A93F-E6FF-565B-B46B-48EDFAC206FE}"/>
              </a:ext>
            </a:extLst>
          </p:cNvPr>
          <p:cNvSpPr>
            <a:spLocks noGrp="1"/>
          </p:cNvSpPr>
          <p:nvPr>
            <p:ph type="body" sz="quarter" idx="13"/>
          </p:nvPr>
        </p:nvSpPr>
        <p:spPr/>
        <p:txBody>
          <a:bodyPr/>
          <a:lstStyle/>
          <a:p>
            <a:r>
              <a:rPr lang="en-US" dirty="0"/>
              <a:t>30 bedrijven – van SAP tot Low Code, van Linux infra tot </a:t>
            </a:r>
            <a:r>
              <a:rPr lang="en-US" dirty="0" err="1"/>
              <a:t>Strategische</a:t>
            </a:r>
            <a:r>
              <a:rPr lang="en-US" dirty="0"/>
              <a:t> Consulting</a:t>
            </a:r>
          </a:p>
          <a:p>
            <a:r>
              <a:rPr lang="en-US" dirty="0"/>
              <a:t>Centrale </a:t>
            </a:r>
            <a:r>
              <a:rPr lang="en-US" dirty="0" err="1"/>
              <a:t>ondersteuning</a:t>
            </a:r>
            <a:endParaRPr lang="en-US" dirty="0"/>
          </a:p>
          <a:p>
            <a:pPr lvl="1"/>
            <a:r>
              <a:rPr lang="en-US" dirty="0"/>
              <a:t>legal, </a:t>
            </a:r>
            <a:r>
              <a:rPr lang="en-US" dirty="0" err="1"/>
              <a:t>tenderdesk</a:t>
            </a:r>
            <a:r>
              <a:rPr lang="en-US" dirty="0"/>
              <a:t>, facilities, HR, Finance, Cares</a:t>
            </a:r>
          </a:p>
          <a:p>
            <a:r>
              <a:rPr lang="en-US" dirty="0"/>
              <a:t>Regel:</a:t>
            </a:r>
          </a:p>
          <a:p>
            <a:pPr lvl="1"/>
            <a:r>
              <a:rPr lang="en-US" dirty="0" err="1"/>
              <a:t>autonome</a:t>
            </a:r>
            <a:r>
              <a:rPr lang="en-US" dirty="0"/>
              <a:t> bedrijven, eigen alles – naam, </a:t>
            </a:r>
            <a:r>
              <a:rPr lang="en-US" dirty="0" err="1"/>
              <a:t>cultuur</a:t>
            </a:r>
            <a:r>
              <a:rPr lang="en-US" dirty="0"/>
              <a:t>, </a:t>
            </a:r>
            <a:r>
              <a:rPr lang="en-US" dirty="0" err="1"/>
              <a:t>klanten</a:t>
            </a:r>
            <a:r>
              <a:rPr lang="en-US" dirty="0"/>
              <a:t>, </a:t>
            </a:r>
            <a:r>
              <a:rPr lang="en-US" dirty="0" err="1"/>
              <a:t>specialisme</a:t>
            </a:r>
            <a:r>
              <a:rPr lang="en-US" dirty="0"/>
              <a:t>, P&amp;L</a:t>
            </a:r>
          </a:p>
        </p:txBody>
      </p:sp>
      <p:sp>
        <p:nvSpPr>
          <p:cNvPr id="5" name="Picture Placeholder 4">
            <a:extLst>
              <a:ext uri="{FF2B5EF4-FFF2-40B4-BE49-F238E27FC236}">
                <a16:creationId xmlns:a16="http://schemas.microsoft.com/office/drawing/2014/main" id="{66896623-C6D8-61C8-DED0-0EDEBF878250}"/>
              </a:ext>
            </a:extLst>
          </p:cNvPr>
          <p:cNvSpPr>
            <a:spLocks noGrp="1"/>
          </p:cNvSpPr>
          <p:nvPr>
            <p:ph type="pic" idx="33"/>
          </p:nvPr>
        </p:nvSpPr>
        <p:spPr/>
        <p:txBody>
          <a:bodyPr/>
          <a:lstStyle/>
          <a:p>
            <a:endParaRPr lang="en-US"/>
          </a:p>
        </p:txBody>
      </p:sp>
      <p:sp>
        <p:nvSpPr>
          <p:cNvPr id="6" name="Slide Number Placeholder 5">
            <a:extLst>
              <a:ext uri="{FF2B5EF4-FFF2-40B4-BE49-F238E27FC236}">
                <a16:creationId xmlns:a16="http://schemas.microsoft.com/office/drawing/2014/main" id="{1315C62A-7286-B72B-6F8D-59CF6944DC24}"/>
              </a:ext>
            </a:extLst>
          </p:cNvPr>
          <p:cNvSpPr>
            <a:spLocks noGrp="1"/>
          </p:cNvSpPr>
          <p:nvPr>
            <p:ph type="sldNum" sz="quarter" idx="34"/>
          </p:nvPr>
        </p:nvSpPr>
        <p:spPr/>
        <p:txBody>
          <a:bodyPr/>
          <a:lstStyle/>
          <a:p>
            <a:fld id="{14F1411D-0280-154F-AEAC-4C20B7AA46B2}" type="slidenum">
              <a:rPr lang="nl-NL" smtClean="0"/>
              <a:pPr/>
              <a:t>9</a:t>
            </a:fld>
            <a:endParaRPr lang="nl-NL" dirty="0"/>
          </a:p>
        </p:txBody>
      </p:sp>
    </p:spTree>
    <p:extLst>
      <p:ext uri="{BB962C8B-B14F-4D97-AF65-F5344CB8AC3E}">
        <p14:creationId xmlns:p14="http://schemas.microsoft.com/office/powerpoint/2010/main" val="15688496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CONCLUSION | TEMPLATE">
  <a:themeElements>
    <a:clrScheme name="Conclusion">
      <a:dk1>
        <a:srgbClr val="000000"/>
      </a:dk1>
      <a:lt1>
        <a:srgbClr val="FFFFFF"/>
      </a:lt1>
      <a:dk2>
        <a:srgbClr val="C83737"/>
      </a:dk2>
      <a:lt2>
        <a:srgbClr val="FFFFFF"/>
      </a:lt2>
      <a:accent1>
        <a:srgbClr val="00AAC8"/>
      </a:accent1>
      <a:accent2>
        <a:srgbClr val="1369AF"/>
      </a:accent2>
      <a:accent3>
        <a:srgbClr val="F1CA13"/>
      </a:accent3>
      <a:accent4>
        <a:srgbClr val="529F45"/>
      </a:accent4>
      <a:accent5>
        <a:srgbClr val="BC448C"/>
      </a:accent5>
      <a:accent6>
        <a:srgbClr val="5A3F8C"/>
      </a:accent6>
      <a:hlink>
        <a:srgbClr val="000000"/>
      </a:hlink>
      <a:folHlink>
        <a:srgbClr val="000000"/>
      </a:folHlink>
    </a:clrScheme>
    <a:fontScheme name="Custom">
      <a:majorFont>
        <a:latin typeface="Arial Black"/>
        <a:ea typeface=""/>
        <a:cs typeface=""/>
      </a:majorFont>
      <a:minorFont>
        <a:latin typeface="Arial"/>
        <a:ea typeface=""/>
        <a:cs typeface=""/>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1. Basis Template-set" id="{CE71B440-6BEA-466C-8725-C28EB1B06E71}" vid="{12F2F62A-5064-461C-96F8-23E6F4CC30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a74c57c6-afd1-46a5-a503-29300b13d321">
      <UserInfo>
        <DisplayName>Christa de Bruijn</DisplayName>
        <AccountId>495</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11" ma:contentTypeDescription="Een nieuw document maken." ma:contentTypeScope="" ma:versionID="ae0b81107117e0e83b8d617df6144683">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7ec519d7eb8e60891c477863d9150e9c"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BF8883E7-05C3-4925-994B-F9DE18FC9726}">
  <ds:schemaRefs>
    <ds:schemaRef ds:uri="http://purl.org/dc/dcmitype/"/>
    <ds:schemaRef ds:uri="6dc85ea1-5c6a-4802-a3d0-6a3af370d36c"/>
    <ds:schemaRef ds:uri="http://purl.org/dc/elements/1.1/"/>
    <ds:schemaRef ds:uri="http://schemas.microsoft.com/office/2006/metadata/properties"/>
    <ds:schemaRef ds:uri="http://schemas.microsoft.com/office/2006/documentManagement/types"/>
    <ds:schemaRef ds:uri="http://purl.org/dc/terms/"/>
    <ds:schemaRef ds:uri="http://www.w3.org/XML/1998/namespace"/>
    <ds:schemaRef ds:uri="http://schemas.microsoft.com/office/infopath/2007/PartnerControls"/>
    <ds:schemaRef ds:uri="http://schemas.openxmlformats.org/package/2006/metadata/core-properties"/>
    <ds:schemaRef ds:uri="22f5c097-5342-4bb6-a380-dcadea3c0222"/>
    <ds:schemaRef ds:uri="739ced00-a3e4-4613-8881-c70ae023b85d"/>
    <ds:schemaRef ds:uri="a74c57c6-afd1-46a5-a503-29300b13d321"/>
  </ds:schemaRefs>
</ds:datastoreItem>
</file>

<file path=customXml/itemProps2.xml><?xml version="1.0" encoding="utf-8"?>
<ds:datastoreItem xmlns:ds="http://schemas.openxmlformats.org/officeDocument/2006/customXml" ds:itemID="{69BFE2AB-E91A-4BA9-AC94-EA812553AC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6E78CD5-D256-45B3-A71E-4AD39C5C6844}">
  <ds:schemaRefs>
    <ds:schemaRef ds:uri="http://schemas.microsoft.com/sharepoint/v3/contenttype/forms"/>
  </ds:schemaRefs>
</ds:datastoreItem>
</file>

<file path=docMetadata/LabelInfo.xml><?xml version="1.0" encoding="utf-8"?>
<clbl:labelList xmlns:clbl="http://schemas.microsoft.com/office/2020/mipLabelMetadata">
  <clbl:label id="{21429da9-e4ad-45f9-9a6f-cd126a64274b}" enabled="0" method="" siteId="{21429da9-e4ad-45f9-9a6f-cd126a64274b}" removed="1"/>
</clbl:labelList>
</file>

<file path=docProps/app.xml><?xml version="1.0" encoding="utf-8"?>
<Properties xmlns="http://schemas.openxmlformats.org/officeDocument/2006/extended-properties" xmlns:vt="http://schemas.openxmlformats.org/officeDocument/2006/docPropsVTypes">
  <Template>0. Basis Template-set</Template>
  <TotalTime>1438</TotalTime>
  <Words>2104</Words>
  <Application>Microsoft Office PowerPoint</Application>
  <PresentationFormat>Widescreen</PresentationFormat>
  <Paragraphs>465</Paragraphs>
  <Slides>70</Slides>
  <Notes>12</Notes>
  <HiddenSlides>3</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70</vt:i4>
      </vt:variant>
    </vt:vector>
  </HeadingPairs>
  <TitlesOfParts>
    <vt:vector size="77" baseType="lpstr">
      <vt:lpstr>Arial</vt:lpstr>
      <vt:lpstr>Arial Black</vt:lpstr>
      <vt:lpstr>Bradley Hand ITC</vt:lpstr>
      <vt:lpstr>Calibri</vt:lpstr>
      <vt:lpstr>Cambria Math</vt:lpstr>
      <vt:lpstr>Segoe UI Light</vt:lpstr>
      <vt:lpstr>CONCLUSION | TEMPLATE</vt:lpstr>
      <vt:lpstr>Logo animation (intro)</vt:lpstr>
      <vt:lpstr>Title slide</vt:lpstr>
      <vt:lpstr>Wie ben Ik?</vt:lpstr>
      <vt:lpstr>Ik ben Ook: CTO van Conclusion</vt:lpstr>
      <vt:lpstr>AI Free Content</vt:lpstr>
      <vt:lpstr>Collega:</vt:lpstr>
      <vt:lpstr>Wat is Conclusion?</vt:lpstr>
      <vt:lpstr>Het Conclusion T-shaped Ecosysteem</vt:lpstr>
      <vt:lpstr>hoe zitten we in elkaar</vt:lpstr>
      <vt:lpstr>Naar de markt</vt:lpstr>
      <vt:lpstr>Omzet volgt man</vt:lpstr>
      <vt:lpstr>Samen …</vt:lpstr>
      <vt:lpstr>Maar wacht .. er is meer</vt:lpstr>
      <vt:lpstr>Maar wacht .. er is meer</vt:lpstr>
      <vt:lpstr>Maar wacht .. er is meer</vt:lpstr>
      <vt:lpstr>Maar wacht, er is meer</vt:lpstr>
      <vt:lpstr>Collega:</vt:lpstr>
      <vt:lpstr>PowerPoint Presentation</vt:lpstr>
      <vt:lpstr>Open Source projecten / Producten</vt:lpstr>
      <vt:lpstr>uitgangspunten</vt:lpstr>
      <vt:lpstr>Resultaat</vt:lpstr>
      <vt:lpstr>Waarom doen mensen mee?</vt:lpstr>
      <vt:lpstr>Voorbeelden van open source</vt:lpstr>
      <vt:lpstr>DAPR: Distributed Application Runtime</vt:lpstr>
      <vt:lpstr>How to contribute to Dapr.io?</vt:lpstr>
      <vt:lpstr>Dapr Community</vt:lpstr>
      <vt:lpstr>Github</vt:lpstr>
      <vt:lpstr>DAPR GITHUB repo</vt:lpstr>
      <vt:lpstr>Hoe werkt dat – bijdragen aan open source? </vt:lpstr>
      <vt:lpstr>PowerPoint Presentation</vt:lpstr>
      <vt:lpstr>Mijn bijdrage: a new State Store component based on Oracle Cloud Object Storage Service</vt:lpstr>
      <vt:lpstr>schrijf Issue om de wijziging voor te stellen</vt:lpstr>
      <vt:lpstr>Encouragement from one of the founders himself</vt:lpstr>
      <vt:lpstr>Fork Repository</vt:lpstr>
      <vt:lpstr>Repository Fork in my GitHub account</vt:lpstr>
      <vt:lpstr>Set up local environment</vt:lpstr>
      <vt:lpstr>Create branch to develop on</vt:lpstr>
      <vt:lpstr>Create Test, Create Code</vt:lpstr>
      <vt:lpstr>Code Formatting and Linting</vt:lpstr>
      <vt:lpstr>Add, Commit, Push</vt:lpstr>
      <vt:lpstr>PowerPoint Presentation</vt:lpstr>
      <vt:lpstr>Changes have landed in GitHub –  on the branch in my forked repo</vt:lpstr>
      <vt:lpstr>En nu: de Pull Request  (“willen jullie mijn bijdrage hebben?”)</vt:lpstr>
      <vt:lpstr>Create the Pull Request for merging my branch to the master</vt:lpstr>
      <vt:lpstr>Create the Pull Request for merging my branch to the master</vt:lpstr>
      <vt:lpstr>Next: the big PR!</vt:lpstr>
      <vt:lpstr>Initial feedback on PR</vt:lpstr>
      <vt:lpstr>Automated Checks – did not all succeed</vt:lpstr>
      <vt:lpstr>Extend PR with additional commits</vt:lpstr>
      <vt:lpstr>Extend PR with additional commits</vt:lpstr>
      <vt:lpstr>Waiting….</vt:lpstr>
      <vt:lpstr>Enter PR conversation</vt:lpstr>
      <vt:lpstr>pull request is geaccepteerd!</vt:lpstr>
      <vt:lpstr>At last! PR is Merged</vt:lpstr>
      <vt:lpstr>Entering the Community</vt:lpstr>
      <vt:lpstr>Dapr 1.6 Release Day – January 25, 2022</vt:lpstr>
      <vt:lpstr>PowerPoint Presentation</vt:lpstr>
      <vt:lpstr>ervaring</vt:lpstr>
      <vt:lpstr>Global Mitigation Potential Atlas</vt:lpstr>
      <vt:lpstr>Global Mitigation Potential Atlas</vt:lpstr>
      <vt:lpstr>GMPA is een open source project  (op Github)</vt:lpstr>
      <vt:lpstr>sherlock –  inner source = open source in ecosysteem</vt:lpstr>
      <vt:lpstr>opzet sherlock</vt:lpstr>
      <vt:lpstr>Collega:</vt:lpstr>
      <vt:lpstr>Collega: niet delen</vt:lpstr>
      <vt:lpstr>Delen = vermenigvuldigen</vt:lpstr>
      <vt:lpstr>kennis Delen = kennis vermenigvuldigen</vt:lpstr>
      <vt:lpstr>Finale: Open source benadering in ecosysteem</vt:lpstr>
      <vt:lpstr>Dare to be that little girl</vt:lpstr>
      <vt:lpstr>Logo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Lucas Jellema</dc:creator>
  <cp:keywords/>
  <dc:description>Conclusion - versie 1 - juni 2017
Ontwerp: Humming
Template: Ton Persoon</dc:description>
  <cp:lastModifiedBy>Lucas Jellema</cp:lastModifiedBy>
  <cp:revision>3</cp:revision>
  <dcterms:created xsi:type="dcterms:W3CDTF">2024-09-29T07:00:20Z</dcterms:created>
  <dcterms:modified xsi:type="dcterms:W3CDTF">2024-10-03T07:13:30Z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y fmtid="{D5CDD505-2E9C-101B-9397-08002B2CF9AE}" pid="3" name="NXPowerLiteLastOptimized">
    <vt:lpwstr>60827142</vt:lpwstr>
  </property>
  <property fmtid="{D5CDD505-2E9C-101B-9397-08002B2CF9AE}" pid="4" name="NXPowerLiteSettings">
    <vt:lpwstr>C980073804F000</vt:lpwstr>
  </property>
  <property fmtid="{D5CDD505-2E9C-101B-9397-08002B2CF9AE}" pid="5" name="NXPowerLiteVersion">
    <vt:lpwstr>D8.0.11</vt:lpwstr>
  </property>
  <property fmtid="{D5CDD505-2E9C-101B-9397-08002B2CF9AE}" pid="6" name="MediaServiceImageTags">
    <vt:lpwstr/>
  </property>
</Properties>
</file>